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8" r:id="rId2"/>
    <p:sldId id="275" r:id="rId3"/>
    <p:sldId id="273" r:id="rId4"/>
    <p:sldId id="296" r:id="rId5"/>
    <p:sldId id="287" r:id="rId6"/>
    <p:sldId id="281" r:id="rId7"/>
    <p:sldId id="301" r:id="rId8"/>
    <p:sldId id="302" r:id="rId9"/>
    <p:sldId id="300" r:id="rId10"/>
    <p:sldId id="303" r:id="rId11"/>
    <p:sldId id="282" r:id="rId12"/>
    <p:sldId id="298" r:id="rId13"/>
    <p:sldId id="297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4F84A-CC79-46A9-A905-8D1B43FB2D1E}" v="735" dt="2021-07-02T07:22:08.853"/>
    <p1510:client id="{0F3D3062-DCC7-4533-A7BE-B0AEFA5594ED}" v="1797" dt="2021-07-02T07:15:02.126"/>
    <p1510:client id="{1F0D69D5-A89F-415A-9370-6EED8EEC9896}" v="455" dt="2021-07-02T06:10:04.841"/>
    <p1510:client id="{57B89270-E580-4B5E-B5EC-07E6D9BEF459}" v="150" dt="2021-07-02T07:27:47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 명균" userId="6f4fdab9722c20cf" providerId="Windows Live" clId="Web-{57B89270-E580-4B5E-B5EC-07E6D9BEF459}"/>
    <pc:docChg chg="modSld sldOrd">
      <pc:chgData name="양 명균" userId="6f4fdab9722c20cf" providerId="Windows Live" clId="Web-{57B89270-E580-4B5E-B5EC-07E6D9BEF459}" dt="2021-07-02T07:27:47.267" v="107" actId="14100"/>
      <pc:docMkLst>
        <pc:docMk/>
      </pc:docMkLst>
      <pc:sldChg chg="modSp">
        <pc:chgData name="양 명균" userId="6f4fdab9722c20cf" providerId="Windows Live" clId="Web-{57B89270-E580-4B5E-B5EC-07E6D9BEF459}" dt="2021-07-02T07:25:39.983" v="53" actId="20577"/>
        <pc:sldMkLst>
          <pc:docMk/>
          <pc:sldMk cId="1893159904" sldId="279"/>
        </pc:sldMkLst>
        <pc:spChg chg="mod">
          <ac:chgData name="양 명균" userId="6f4fdab9722c20cf" providerId="Windows Live" clId="Web-{57B89270-E580-4B5E-B5EC-07E6D9BEF459}" dt="2021-07-02T07:25:39.983" v="53" actId="20577"/>
          <ac:spMkLst>
            <pc:docMk/>
            <pc:sldMk cId="1893159904" sldId="279"/>
            <ac:spMk id="11" creationId="{E2E4DEFE-BC42-48FF-848C-EF9A07A773CF}"/>
          </ac:spMkLst>
        </pc:spChg>
        <pc:spChg chg="mod">
          <ac:chgData name="양 명균" userId="6f4fdab9722c20cf" providerId="Windows Live" clId="Web-{57B89270-E580-4B5E-B5EC-07E6D9BEF459}" dt="2021-07-02T07:24:15.512" v="4" actId="20577"/>
          <ac:spMkLst>
            <pc:docMk/>
            <pc:sldMk cId="1893159904" sldId="279"/>
            <ac:spMk id="14" creationId="{C0F6BE83-40A0-4FE8-B41C-0839AA18DB54}"/>
          </ac:spMkLst>
        </pc:spChg>
      </pc:sldChg>
      <pc:sldChg chg="modSp">
        <pc:chgData name="양 명균" userId="6f4fdab9722c20cf" providerId="Windows Live" clId="Web-{57B89270-E580-4B5E-B5EC-07E6D9BEF459}" dt="2021-07-02T07:27:47.267" v="107" actId="14100"/>
        <pc:sldMkLst>
          <pc:docMk/>
          <pc:sldMk cId="1246644552" sldId="281"/>
        </pc:sldMkLst>
        <pc:spChg chg="mod">
          <ac:chgData name="양 명균" userId="6f4fdab9722c20cf" providerId="Windows Live" clId="Web-{57B89270-E580-4B5E-B5EC-07E6D9BEF459}" dt="2021-07-02T07:27:47.267" v="107" actId="14100"/>
          <ac:spMkLst>
            <pc:docMk/>
            <pc:sldMk cId="1246644552" sldId="281"/>
            <ac:spMk id="10" creationId="{3FE28A37-4667-4ABC-99F2-A39EA9EF68F0}"/>
          </ac:spMkLst>
        </pc:spChg>
        <pc:spChg chg="mod">
          <ac:chgData name="양 명균" userId="6f4fdab9722c20cf" providerId="Windows Live" clId="Web-{57B89270-E580-4B5E-B5EC-07E6D9BEF459}" dt="2021-07-02T07:26:07.577" v="59" actId="1076"/>
          <ac:spMkLst>
            <pc:docMk/>
            <pc:sldMk cId="1246644552" sldId="281"/>
            <ac:spMk id="13" creationId="{BD567853-BF0A-4002-9700-20541149E58E}"/>
          </ac:spMkLst>
        </pc:spChg>
      </pc:sldChg>
      <pc:sldChg chg="modSp ord">
        <pc:chgData name="양 명균" userId="6f4fdab9722c20cf" providerId="Windows Live" clId="Web-{57B89270-E580-4B5E-B5EC-07E6D9BEF459}" dt="2021-07-02T07:27:19.204" v="106" actId="14100"/>
        <pc:sldMkLst>
          <pc:docMk/>
          <pc:sldMk cId="4253689299" sldId="282"/>
        </pc:sldMkLst>
        <pc:spChg chg="mod">
          <ac:chgData name="양 명균" userId="6f4fdab9722c20cf" providerId="Windows Live" clId="Web-{57B89270-E580-4B5E-B5EC-07E6D9BEF459}" dt="2021-07-02T07:27:19.204" v="106" actId="14100"/>
          <ac:spMkLst>
            <pc:docMk/>
            <pc:sldMk cId="4253689299" sldId="282"/>
            <ac:spMk id="11" creationId="{A872F4B2-3965-4BA5-88D5-AB710EECCD10}"/>
          </ac:spMkLst>
        </pc:spChg>
        <pc:spChg chg="mod">
          <ac:chgData name="양 명균" userId="6f4fdab9722c20cf" providerId="Windows Live" clId="Web-{57B89270-E580-4B5E-B5EC-07E6D9BEF459}" dt="2021-07-02T07:27:11.266" v="105" actId="1076"/>
          <ac:spMkLst>
            <pc:docMk/>
            <pc:sldMk cId="4253689299" sldId="282"/>
            <ac:spMk id="14" creationId="{65465CA2-3769-4BE9-AA7E-6F04145D7731}"/>
          </ac:spMkLst>
        </pc:spChg>
      </pc:sldChg>
      <pc:sldChg chg="addSp modSp">
        <pc:chgData name="양 명균" userId="6f4fdab9722c20cf" providerId="Windows Live" clId="Web-{57B89270-E580-4B5E-B5EC-07E6D9BEF459}" dt="2021-07-02T07:26:46.375" v="92" actId="20577"/>
        <pc:sldMkLst>
          <pc:docMk/>
          <pc:sldMk cId="4177667884" sldId="297"/>
        </pc:sldMkLst>
        <pc:spChg chg="mod">
          <ac:chgData name="양 명균" userId="6f4fdab9722c20cf" providerId="Windows Live" clId="Web-{57B89270-E580-4B5E-B5EC-07E6D9BEF459}" dt="2021-07-02T07:26:46.375" v="92" actId="20577"/>
          <ac:spMkLst>
            <pc:docMk/>
            <pc:sldMk cId="4177667884" sldId="297"/>
            <ac:spMk id="5" creationId="{AADC96B8-21F1-4CA5-82F2-62149BA3A81F}"/>
          </ac:spMkLst>
        </pc:spChg>
        <pc:spChg chg="mod">
          <ac:chgData name="양 명균" userId="6f4fdab9722c20cf" providerId="Windows Live" clId="Web-{57B89270-E580-4B5E-B5EC-07E6D9BEF459}" dt="2021-07-02T07:26:24.890" v="80" actId="20577"/>
          <ac:spMkLst>
            <pc:docMk/>
            <pc:sldMk cId="4177667884" sldId="297"/>
            <ac:spMk id="6" creationId="{E9E4E03B-DC2B-4AB1-AA88-841F77488FB8}"/>
          </ac:spMkLst>
        </pc:spChg>
        <pc:picChg chg="add">
          <ac:chgData name="양 명균" userId="6f4fdab9722c20cf" providerId="Windows Live" clId="Web-{57B89270-E580-4B5E-B5EC-07E6D9BEF459}" dt="2021-07-02T07:22:37.947" v="1"/>
          <ac:picMkLst>
            <pc:docMk/>
            <pc:sldMk cId="4177667884" sldId="297"/>
            <ac:picMk id="2" creationId="{7291B7BE-54F0-4852-8414-4A570CB59736}"/>
          </ac:picMkLst>
        </pc:picChg>
      </pc:sldChg>
      <pc:sldChg chg="addSp modSp">
        <pc:chgData name="양 명균" userId="6f4fdab9722c20cf" providerId="Windows Live" clId="Web-{57B89270-E580-4B5E-B5EC-07E6D9BEF459}" dt="2021-07-02T07:26:41.750" v="91" actId="20577"/>
        <pc:sldMkLst>
          <pc:docMk/>
          <pc:sldMk cId="2383045794" sldId="298"/>
        </pc:sldMkLst>
        <pc:spChg chg="mod">
          <ac:chgData name="양 명균" userId="6f4fdab9722c20cf" providerId="Windows Live" clId="Web-{57B89270-E580-4B5E-B5EC-07E6D9BEF459}" dt="2021-07-02T07:26:41.750" v="91" actId="20577"/>
          <ac:spMkLst>
            <pc:docMk/>
            <pc:sldMk cId="2383045794" sldId="298"/>
            <ac:spMk id="5" creationId="{AADC96B8-21F1-4CA5-82F2-62149BA3A81F}"/>
          </ac:spMkLst>
        </pc:spChg>
        <pc:spChg chg="mod">
          <ac:chgData name="양 명균" userId="6f4fdab9722c20cf" providerId="Windows Live" clId="Web-{57B89270-E580-4B5E-B5EC-07E6D9BEF459}" dt="2021-07-02T07:26:35.125" v="85" actId="20577"/>
          <ac:spMkLst>
            <pc:docMk/>
            <pc:sldMk cId="2383045794" sldId="298"/>
            <ac:spMk id="6" creationId="{E9E4E03B-DC2B-4AB1-AA88-841F77488FB8}"/>
          </ac:spMkLst>
        </pc:spChg>
        <pc:picChg chg="add">
          <ac:chgData name="양 명균" userId="6f4fdab9722c20cf" providerId="Windows Live" clId="Web-{57B89270-E580-4B5E-B5EC-07E6D9BEF459}" dt="2021-07-02T07:22:37.135" v="0"/>
          <ac:picMkLst>
            <pc:docMk/>
            <pc:sldMk cId="2383045794" sldId="298"/>
            <ac:picMk id="4" creationId="{CCF5E9F4-E79C-41E4-8A24-DD035DC05D8E}"/>
          </ac:picMkLst>
        </pc:picChg>
      </pc:sldChg>
    </pc:docChg>
  </pc:docChgLst>
  <pc:docChgLst>
    <pc:chgData name="양 명균" userId="6f4fdab9722c20cf" providerId="Windows Live" clId="Web-{0F3D3062-DCC7-4533-A7BE-B0AEFA5594ED}"/>
    <pc:docChg chg="addSld modSld sldOrd">
      <pc:chgData name="양 명균" userId="6f4fdab9722c20cf" providerId="Windows Live" clId="Web-{0F3D3062-DCC7-4533-A7BE-B0AEFA5594ED}" dt="2021-07-02T07:15:02.126" v="1016" actId="20577"/>
      <pc:docMkLst>
        <pc:docMk/>
      </pc:docMkLst>
      <pc:sldChg chg="addSp delSp modSp">
        <pc:chgData name="양 명균" userId="6f4fdab9722c20cf" providerId="Windows Live" clId="Web-{0F3D3062-DCC7-4533-A7BE-B0AEFA5594ED}" dt="2021-07-02T07:07:27.632" v="878"/>
        <pc:sldMkLst>
          <pc:docMk/>
          <pc:sldMk cId="3768109234" sldId="273"/>
        </pc:sldMkLst>
        <pc:spChg chg="mod">
          <ac:chgData name="양 명균" userId="6f4fdab9722c20cf" providerId="Windows Live" clId="Web-{0F3D3062-DCC7-4533-A7BE-B0AEFA5594ED}" dt="2021-07-02T06:28:13.709" v="182" actId="20577"/>
          <ac:spMkLst>
            <pc:docMk/>
            <pc:sldMk cId="3768109234" sldId="273"/>
            <ac:spMk id="5" creationId="{E864ECFB-1EF9-4779-8242-1790A92FF205}"/>
          </ac:spMkLst>
        </pc:spChg>
        <pc:picChg chg="del">
          <ac:chgData name="양 명균" userId="6f4fdab9722c20cf" providerId="Windows Live" clId="Web-{0F3D3062-DCC7-4533-A7BE-B0AEFA5594ED}" dt="2021-07-02T06:14:52.271" v="19"/>
          <ac:picMkLst>
            <pc:docMk/>
            <pc:sldMk cId="3768109234" sldId="273"/>
            <ac:picMk id="2" creationId="{8D9130E3-E650-486B-A6D6-1830A3C32D2C}"/>
          </ac:picMkLst>
        </pc:picChg>
        <pc:picChg chg="add del">
          <ac:chgData name="양 명균" userId="6f4fdab9722c20cf" providerId="Windows Live" clId="Web-{0F3D3062-DCC7-4533-A7BE-B0AEFA5594ED}" dt="2021-07-02T07:07:26.992" v="877"/>
          <ac:picMkLst>
            <pc:docMk/>
            <pc:sldMk cId="3768109234" sldId="273"/>
            <ac:picMk id="10" creationId="{03466DA9-837D-465B-ACF3-FA77DB97B397}"/>
          </ac:picMkLst>
        </pc:picChg>
        <pc:picChg chg="add">
          <ac:chgData name="양 명균" userId="6f4fdab9722c20cf" providerId="Windows Live" clId="Web-{0F3D3062-DCC7-4533-A7BE-B0AEFA5594ED}" dt="2021-07-02T07:07:27.632" v="878"/>
          <ac:picMkLst>
            <pc:docMk/>
            <pc:sldMk cId="3768109234" sldId="273"/>
            <ac:picMk id="12" creationId="{2CD1B518-C69E-4601-92BC-165A97972EC7}"/>
          </ac:picMkLst>
        </pc:picChg>
      </pc:sldChg>
      <pc:sldChg chg="addSp delSp modSp">
        <pc:chgData name="양 명균" userId="6f4fdab9722c20cf" providerId="Windows Live" clId="Web-{0F3D3062-DCC7-4533-A7BE-B0AEFA5594ED}" dt="2021-07-02T07:07:40.492" v="884"/>
        <pc:sldMkLst>
          <pc:docMk/>
          <pc:sldMk cId="1656276792" sldId="275"/>
        </pc:sldMkLst>
        <pc:spChg chg="mod">
          <ac:chgData name="양 명균" userId="6f4fdab9722c20cf" providerId="Windows Live" clId="Web-{0F3D3062-DCC7-4533-A7BE-B0AEFA5594ED}" dt="2021-07-02T06:26:43.504" v="130" actId="20577"/>
          <ac:spMkLst>
            <pc:docMk/>
            <pc:sldMk cId="1656276792" sldId="275"/>
            <ac:spMk id="5" creationId="{B6EFF9E4-CCAC-48FD-BD15-2FB3E86AD12C}"/>
          </ac:spMkLst>
        </pc:spChg>
        <pc:picChg chg="add del">
          <ac:chgData name="양 명균" userId="6f4fdab9722c20cf" providerId="Windows Live" clId="Web-{0F3D3062-DCC7-4533-A7BE-B0AEFA5594ED}" dt="2021-07-02T07:07:36.679" v="883"/>
          <ac:picMkLst>
            <pc:docMk/>
            <pc:sldMk cId="1656276792" sldId="275"/>
            <ac:picMk id="2" creationId="{925B337F-43F3-4B84-B95A-6546A84E47B2}"/>
          </ac:picMkLst>
        </pc:picChg>
        <pc:picChg chg="del">
          <ac:chgData name="양 명균" userId="6f4fdab9722c20cf" providerId="Windows Live" clId="Web-{0F3D3062-DCC7-4533-A7BE-B0AEFA5594ED}" dt="2021-07-02T06:14:47.380" v="15"/>
          <ac:picMkLst>
            <pc:docMk/>
            <pc:sldMk cId="1656276792" sldId="275"/>
            <ac:picMk id="7" creationId="{3DC6F18B-1935-46B3-8AE2-03C871435716}"/>
          </ac:picMkLst>
        </pc:picChg>
        <pc:picChg chg="add">
          <ac:chgData name="양 명균" userId="6f4fdab9722c20cf" providerId="Windows Live" clId="Web-{0F3D3062-DCC7-4533-A7BE-B0AEFA5594ED}" dt="2021-07-02T07:07:40.492" v="884"/>
          <ac:picMkLst>
            <pc:docMk/>
            <pc:sldMk cId="1656276792" sldId="275"/>
            <ac:picMk id="9" creationId="{2F3F326F-7506-4DEB-9A21-E79B68377B52}"/>
          </ac:picMkLst>
        </pc:picChg>
      </pc:sldChg>
      <pc:sldChg chg="addSp delSp modSp">
        <pc:chgData name="양 명균" userId="6f4fdab9722c20cf" providerId="Windows Live" clId="Web-{0F3D3062-DCC7-4533-A7BE-B0AEFA5594ED}" dt="2021-07-02T07:07:42.226" v="886"/>
        <pc:sldMkLst>
          <pc:docMk/>
          <pc:sldMk cId="178911140" sldId="278"/>
        </pc:sldMkLst>
        <pc:spChg chg="mod">
          <ac:chgData name="양 명균" userId="6f4fdab9722c20cf" providerId="Windows Live" clId="Web-{0F3D3062-DCC7-4533-A7BE-B0AEFA5594ED}" dt="2021-07-02T06:26:36.785" v="126" actId="20577"/>
          <ac:spMkLst>
            <pc:docMk/>
            <pc:sldMk cId="178911140" sldId="278"/>
            <ac:spMk id="2" creationId="{77178C71-EBB6-426E-B226-10A189FBC989}"/>
          </ac:spMkLst>
        </pc:spChg>
        <pc:picChg chg="add">
          <ac:chgData name="양 명균" userId="6f4fdab9722c20cf" providerId="Windows Live" clId="Web-{0F3D3062-DCC7-4533-A7BE-B0AEFA5594ED}" dt="2021-07-02T07:07:41.617" v="885"/>
          <ac:picMkLst>
            <pc:docMk/>
            <pc:sldMk cId="178911140" sldId="278"/>
            <ac:picMk id="5" creationId="{DFB8D770-C5AF-47CD-886C-FFEB79A7D509}"/>
          </ac:picMkLst>
        </pc:picChg>
        <pc:picChg chg="del mod">
          <ac:chgData name="양 명균" userId="6f4fdab9722c20cf" providerId="Windows Live" clId="Web-{0F3D3062-DCC7-4533-A7BE-B0AEFA5594ED}" dt="2021-07-02T07:07:42.226" v="886"/>
          <ac:picMkLst>
            <pc:docMk/>
            <pc:sldMk cId="178911140" sldId="278"/>
            <ac:picMk id="7" creationId="{BC42B516-5166-4266-9DBE-A3D8B415F2C2}"/>
          </ac:picMkLst>
        </pc:picChg>
      </pc:sldChg>
      <pc:sldChg chg="addSp delSp modSp">
        <pc:chgData name="양 명균" userId="6f4fdab9722c20cf" providerId="Windows Live" clId="Web-{0F3D3062-DCC7-4533-A7BE-B0AEFA5594ED}" dt="2021-07-02T07:07:33.164" v="882"/>
        <pc:sldMkLst>
          <pc:docMk/>
          <pc:sldMk cId="1893159904" sldId="279"/>
        </pc:sldMkLst>
        <pc:spChg chg="mod">
          <ac:chgData name="양 명균" userId="6f4fdab9722c20cf" providerId="Windows Live" clId="Web-{0F3D3062-DCC7-4533-A7BE-B0AEFA5594ED}" dt="2021-07-02T06:26:52.645" v="134" actId="20577"/>
          <ac:spMkLst>
            <pc:docMk/>
            <pc:sldMk cId="1893159904" sldId="279"/>
            <ac:spMk id="11" creationId="{E2E4DEFE-BC42-48FF-848C-EF9A07A773CF}"/>
          </ac:spMkLst>
        </pc:spChg>
        <pc:spChg chg="mod">
          <ac:chgData name="양 명균" userId="6f4fdab9722c20cf" providerId="Windows Live" clId="Web-{0F3D3062-DCC7-4533-A7BE-B0AEFA5594ED}" dt="2021-07-02T06:27:37.443" v="172" actId="20577"/>
          <ac:spMkLst>
            <pc:docMk/>
            <pc:sldMk cId="1893159904" sldId="279"/>
            <ac:spMk id="14" creationId="{C0F6BE83-40A0-4FE8-B41C-0839AA18DB54}"/>
          </ac:spMkLst>
        </pc:spChg>
        <pc:spChg chg="mod">
          <ac:chgData name="양 명균" userId="6f4fdab9722c20cf" providerId="Windows Live" clId="Web-{0F3D3062-DCC7-4533-A7BE-B0AEFA5594ED}" dt="2021-07-02T06:27:46.443" v="181" actId="20577"/>
          <ac:spMkLst>
            <pc:docMk/>
            <pc:sldMk cId="1893159904" sldId="279"/>
            <ac:spMk id="17" creationId="{BE7B33F9-CE78-4EDE-AF3B-87C905CF040D}"/>
          </ac:spMkLst>
        </pc:spChg>
        <pc:picChg chg="add del">
          <ac:chgData name="양 명균" userId="6f4fdab9722c20cf" providerId="Windows Live" clId="Web-{0F3D3062-DCC7-4533-A7BE-B0AEFA5594ED}" dt="2021-07-02T07:07:33.164" v="882"/>
          <ac:picMkLst>
            <pc:docMk/>
            <pc:sldMk cId="1893159904" sldId="279"/>
            <ac:picMk id="3" creationId="{5C5744D6-C862-4064-8476-900BB467D877}"/>
          </ac:picMkLst>
        </pc:picChg>
        <pc:picChg chg="add del">
          <ac:chgData name="양 명균" userId="6f4fdab9722c20cf" providerId="Windows Live" clId="Web-{0F3D3062-DCC7-4533-A7BE-B0AEFA5594ED}" dt="2021-07-02T07:07:32.304" v="881"/>
          <ac:picMkLst>
            <pc:docMk/>
            <pc:sldMk cId="1893159904" sldId="279"/>
            <ac:picMk id="20" creationId="{BE45CADA-F274-4D37-A910-BD8CB3BAAECE}"/>
          </ac:picMkLst>
        </pc:picChg>
        <pc:picChg chg="del">
          <ac:chgData name="양 명균" userId="6f4fdab9722c20cf" providerId="Windows Live" clId="Web-{0F3D3062-DCC7-4533-A7BE-B0AEFA5594ED}" dt="2021-07-02T06:14:49.615" v="17"/>
          <ac:picMkLst>
            <pc:docMk/>
            <pc:sldMk cId="1893159904" sldId="279"/>
            <ac:picMk id="22" creationId="{1C281164-1A78-4E54-BA38-866AFA00A40B}"/>
          </ac:picMkLst>
        </pc:picChg>
      </pc:sldChg>
      <pc:sldChg chg="addSp delSp modSp ord">
        <pc:chgData name="양 명균" userId="6f4fdab9722c20cf" providerId="Windows Live" clId="Web-{0F3D3062-DCC7-4533-A7BE-B0AEFA5594ED}" dt="2021-07-02T07:07:50.680" v="888"/>
        <pc:sldMkLst>
          <pc:docMk/>
          <pc:sldMk cId="1246644552" sldId="281"/>
        </pc:sldMkLst>
        <pc:spChg chg="mod">
          <ac:chgData name="양 명균" userId="6f4fdab9722c20cf" providerId="Windows Live" clId="Web-{0F3D3062-DCC7-4533-A7BE-B0AEFA5594ED}" dt="2021-07-02T06:45:08.355" v="477" actId="1076"/>
          <ac:spMkLst>
            <pc:docMk/>
            <pc:sldMk cId="1246644552" sldId="281"/>
            <ac:spMk id="13" creationId="{BD567853-BF0A-4002-9700-20541149E58E}"/>
          </ac:spMkLst>
        </pc:spChg>
        <pc:picChg chg="add del mod">
          <ac:chgData name="양 명균" userId="6f4fdab9722c20cf" providerId="Windows Live" clId="Web-{0F3D3062-DCC7-4533-A7BE-B0AEFA5594ED}" dt="2021-07-02T07:07:16.195" v="875"/>
          <ac:picMkLst>
            <pc:docMk/>
            <pc:sldMk cId="1246644552" sldId="281"/>
            <ac:picMk id="2" creationId="{913E2DFB-AF43-4E14-8B2B-418DC1016269}"/>
          </ac:picMkLst>
        </pc:picChg>
        <pc:picChg chg="add del">
          <ac:chgData name="양 명균" userId="6f4fdab9722c20cf" providerId="Windows Live" clId="Web-{0F3D3062-DCC7-4533-A7BE-B0AEFA5594ED}" dt="2021-07-02T07:07:49.992" v="887"/>
          <ac:picMkLst>
            <pc:docMk/>
            <pc:sldMk cId="1246644552" sldId="281"/>
            <ac:picMk id="3" creationId="{545E577D-B550-4973-8EAD-A709AA1FB78C}"/>
          </ac:picMkLst>
        </pc:picChg>
        <pc:picChg chg="add">
          <ac:chgData name="양 명균" userId="6f4fdab9722c20cf" providerId="Windows Live" clId="Web-{0F3D3062-DCC7-4533-A7BE-B0AEFA5594ED}" dt="2021-07-02T07:07:50.680" v="888"/>
          <ac:picMkLst>
            <pc:docMk/>
            <pc:sldMk cId="1246644552" sldId="281"/>
            <ac:picMk id="4" creationId="{B61D0305-F445-4D1E-9F4E-14B946C0B38D}"/>
          </ac:picMkLst>
        </pc:picChg>
      </pc:sldChg>
      <pc:sldChg chg="ord">
        <pc:chgData name="양 명균" userId="6f4fdab9722c20cf" providerId="Windows Live" clId="Web-{0F3D3062-DCC7-4533-A7BE-B0AEFA5594ED}" dt="2021-07-02T06:44:59.058" v="475"/>
        <pc:sldMkLst>
          <pc:docMk/>
          <pc:sldMk cId="4167695892" sldId="285"/>
        </pc:sldMkLst>
      </pc:sldChg>
      <pc:sldChg chg="addSp delSp modSp ord">
        <pc:chgData name="양 명균" userId="6f4fdab9722c20cf" providerId="Windows Live" clId="Web-{0F3D3062-DCC7-4533-A7BE-B0AEFA5594ED}" dt="2021-07-02T07:07:11.273" v="872"/>
        <pc:sldMkLst>
          <pc:docMk/>
          <pc:sldMk cId="1932735621" sldId="287"/>
        </pc:sldMkLst>
        <pc:spChg chg="mod">
          <ac:chgData name="양 명균" userId="6f4fdab9722c20cf" providerId="Windows Live" clId="Web-{0F3D3062-DCC7-4533-A7BE-B0AEFA5594ED}" dt="2021-07-02T06:31:54.323" v="295" actId="20577"/>
          <ac:spMkLst>
            <pc:docMk/>
            <pc:sldMk cId="1932735621" sldId="287"/>
            <ac:spMk id="6" creationId="{E9E4E03B-DC2B-4AB1-AA88-841F77488FB8}"/>
          </ac:spMkLst>
        </pc:spChg>
        <pc:spChg chg="add mod">
          <ac:chgData name="양 명균" userId="6f4fdab9722c20cf" providerId="Windows Live" clId="Web-{0F3D3062-DCC7-4533-A7BE-B0AEFA5594ED}" dt="2021-07-02T06:42:57.368" v="468" actId="1076"/>
          <ac:spMkLst>
            <pc:docMk/>
            <pc:sldMk cId="1932735621" sldId="287"/>
            <ac:spMk id="9" creationId="{52E6B731-4629-4B87-B0B1-940AA70B03E0}"/>
          </ac:spMkLst>
        </pc:spChg>
        <pc:spChg chg="mod">
          <ac:chgData name="양 명균" userId="6f4fdab9722c20cf" providerId="Windows Live" clId="Web-{0F3D3062-DCC7-4533-A7BE-B0AEFA5594ED}" dt="2021-07-02T06:41:05.287" v="430" actId="20577"/>
          <ac:spMkLst>
            <pc:docMk/>
            <pc:sldMk cId="1932735621" sldId="287"/>
            <ac:spMk id="21" creationId="{B6AEE38D-6CC7-41A2-B4AC-E22B635E630B}"/>
          </ac:spMkLst>
        </pc:spChg>
        <pc:spChg chg="mod">
          <ac:chgData name="양 명균" userId="6f4fdab9722c20cf" providerId="Windows Live" clId="Web-{0F3D3062-DCC7-4533-A7BE-B0AEFA5594ED}" dt="2021-07-02T06:41:39.773" v="439" actId="20577"/>
          <ac:spMkLst>
            <pc:docMk/>
            <pc:sldMk cId="1932735621" sldId="287"/>
            <ac:spMk id="23" creationId="{9C006FA2-5A5E-4E43-9307-B266158068B7}"/>
          </ac:spMkLst>
        </pc:spChg>
        <pc:picChg chg="add mod">
          <ac:chgData name="양 명균" userId="6f4fdab9722c20cf" providerId="Windows Live" clId="Web-{0F3D3062-DCC7-4533-A7BE-B0AEFA5594ED}" dt="2021-07-02T06:41:55.367" v="440" actId="1076"/>
          <ac:picMkLst>
            <pc:docMk/>
            <pc:sldMk cId="1932735621" sldId="287"/>
            <ac:picMk id="2" creationId="{33BFABF2-9282-41FF-A550-1667C1EE0C02}"/>
          </ac:picMkLst>
        </pc:picChg>
        <pc:picChg chg="add">
          <ac:chgData name="양 명균" userId="6f4fdab9722c20cf" providerId="Windows Live" clId="Web-{0F3D3062-DCC7-4533-A7BE-B0AEFA5594ED}" dt="2021-07-02T07:07:11.273" v="872"/>
          <ac:picMkLst>
            <pc:docMk/>
            <pc:sldMk cId="1932735621" sldId="287"/>
            <ac:picMk id="7" creationId="{7375BEC5-270C-45AD-A1A7-1CB178D76418}"/>
          </ac:picMkLst>
        </pc:picChg>
        <pc:cxnChg chg="add">
          <ac:chgData name="양 명균" userId="6f4fdab9722c20cf" providerId="Windows Live" clId="Web-{0F3D3062-DCC7-4533-A7BE-B0AEFA5594ED}" dt="2021-07-02T06:43:13.899" v="470"/>
          <ac:cxnSpMkLst>
            <pc:docMk/>
            <pc:sldMk cId="1932735621" sldId="287"/>
            <ac:cxnSpMk id="3" creationId="{724DEC69-A180-471B-BABD-E4C4E2B20CE4}"/>
          </ac:cxnSpMkLst>
        </pc:cxnChg>
        <pc:cxnChg chg="del mod">
          <ac:chgData name="양 명균" userId="6f4fdab9722c20cf" providerId="Windows Live" clId="Web-{0F3D3062-DCC7-4533-A7BE-B0AEFA5594ED}" dt="2021-07-02T06:43:06.977" v="469"/>
          <ac:cxnSpMkLst>
            <pc:docMk/>
            <pc:sldMk cId="1932735621" sldId="287"/>
            <ac:cxnSpMk id="4" creationId="{91783D2F-737E-4797-9853-8C85BE37E236}"/>
          </ac:cxnSpMkLst>
        </pc:cxnChg>
        <pc:cxnChg chg="mod">
          <ac:chgData name="양 명균" userId="6f4fdab9722c20cf" providerId="Windows Live" clId="Web-{0F3D3062-DCC7-4533-A7BE-B0AEFA5594ED}" dt="2021-07-02T06:40:54.240" v="415" actId="1076"/>
          <ac:cxnSpMkLst>
            <pc:docMk/>
            <pc:sldMk cId="1932735621" sldId="287"/>
            <ac:cxnSpMk id="22" creationId="{08C422D0-4EF4-4D16-9138-D7D4D0A7A56F}"/>
          </ac:cxnSpMkLst>
        </pc:cxnChg>
      </pc:sldChg>
      <pc:sldChg chg="addSp delSp modSp add ord replId">
        <pc:chgData name="양 명균" userId="6f4fdab9722c20cf" providerId="Windows Live" clId="Web-{0F3D3062-DCC7-4533-A7BE-B0AEFA5594ED}" dt="2021-07-02T06:39:34.989" v="379" actId="20577"/>
        <pc:sldMkLst>
          <pc:docMk/>
          <pc:sldMk cId="4205347416" sldId="296"/>
        </pc:sldMkLst>
        <pc:spChg chg="del">
          <ac:chgData name="양 명균" userId="6f4fdab9722c20cf" providerId="Windows Live" clId="Web-{0F3D3062-DCC7-4533-A7BE-B0AEFA5594ED}" dt="2021-07-02T06:13:39.989" v="13"/>
          <ac:spMkLst>
            <pc:docMk/>
            <pc:sldMk cId="4205347416" sldId="296"/>
            <ac:spMk id="7" creationId="{BD038ECE-E8A4-4AC0-89E2-5CBBF4EBBB09}"/>
          </ac:spMkLst>
        </pc:spChg>
        <pc:spChg chg="del">
          <ac:chgData name="양 명균" userId="6f4fdab9722c20cf" providerId="Windows Live" clId="Web-{0F3D3062-DCC7-4533-A7BE-B0AEFA5594ED}" dt="2021-07-02T06:13:39.973" v="12"/>
          <ac:spMkLst>
            <pc:docMk/>
            <pc:sldMk cId="4205347416" sldId="296"/>
            <ac:spMk id="9" creationId="{EAFF4582-E84B-47CB-B0B6-FB23ED849DAA}"/>
          </ac:spMkLst>
        </pc:spChg>
        <pc:spChg chg="add mod">
          <ac:chgData name="양 명균" userId="6f4fdab9722c20cf" providerId="Windows Live" clId="Web-{0F3D3062-DCC7-4533-A7BE-B0AEFA5594ED}" dt="2021-07-02T06:18:28.088" v="81" actId="14100"/>
          <ac:spMkLst>
            <pc:docMk/>
            <pc:sldMk cId="4205347416" sldId="296"/>
            <ac:spMk id="10" creationId="{11E5741D-888E-45C6-8E83-BC254D2B4625}"/>
          </ac:spMkLst>
        </pc:spChg>
        <pc:spChg chg="del">
          <ac:chgData name="양 명균" userId="6f4fdab9722c20cf" providerId="Windows Live" clId="Web-{0F3D3062-DCC7-4533-A7BE-B0AEFA5594ED}" dt="2021-07-02T06:13:39.973" v="10"/>
          <ac:spMkLst>
            <pc:docMk/>
            <pc:sldMk cId="4205347416" sldId="296"/>
            <ac:spMk id="12" creationId="{60CD5D5E-67E6-4201-96D6-A5280732B836}"/>
          </ac:spMkLst>
        </pc:spChg>
        <pc:spChg chg="add mod">
          <ac:chgData name="양 명균" userId="6f4fdab9722c20cf" providerId="Windows Live" clId="Web-{0F3D3062-DCC7-4533-A7BE-B0AEFA5594ED}" dt="2021-07-02T06:39:34.989" v="379" actId="20577"/>
          <ac:spMkLst>
            <pc:docMk/>
            <pc:sldMk cId="4205347416" sldId="296"/>
            <ac:spMk id="14" creationId="{E6C0CA3A-9904-453D-8450-FB85BF67843F}"/>
          </ac:spMkLst>
        </pc:spChg>
        <pc:spChg chg="del">
          <ac:chgData name="양 명균" userId="6f4fdab9722c20cf" providerId="Windows Live" clId="Web-{0F3D3062-DCC7-4533-A7BE-B0AEFA5594ED}" dt="2021-07-02T06:13:39.973" v="9"/>
          <ac:spMkLst>
            <pc:docMk/>
            <pc:sldMk cId="4205347416" sldId="296"/>
            <ac:spMk id="15" creationId="{37E5DEF6-8AEA-4701-AAC9-8B543D6FFA81}"/>
          </ac:spMkLst>
        </pc:spChg>
        <pc:spChg chg="del">
          <ac:chgData name="양 명균" userId="6f4fdab9722c20cf" providerId="Windows Live" clId="Web-{0F3D3062-DCC7-4533-A7BE-B0AEFA5594ED}" dt="2021-07-02T06:13:39.973" v="8"/>
          <ac:spMkLst>
            <pc:docMk/>
            <pc:sldMk cId="4205347416" sldId="296"/>
            <ac:spMk id="16" creationId="{3C183CE1-D8A2-4BE8-BDA0-493E10B40740}"/>
          </ac:spMkLst>
        </pc:spChg>
        <pc:spChg chg="del">
          <ac:chgData name="양 명균" userId="6f4fdab9722c20cf" providerId="Windows Live" clId="Web-{0F3D3062-DCC7-4533-A7BE-B0AEFA5594ED}" dt="2021-07-02T06:13:39.973" v="6"/>
          <ac:spMkLst>
            <pc:docMk/>
            <pc:sldMk cId="4205347416" sldId="296"/>
            <ac:spMk id="18" creationId="{2FC692AB-13CB-496E-B4BE-0D7B26B83ECB}"/>
          </ac:spMkLst>
        </pc:spChg>
        <pc:spChg chg="del">
          <ac:chgData name="양 명균" userId="6f4fdab9722c20cf" providerId="Windows Live" clId="Web-{0F3D3062-DCC7-4533-A7BE-B0AEFA5594ED}" dt="2021-07-02T06:13:39.973" v="5"/>
          <ac:spMkLst>
            <pc:docMk/>
            <pc:sldMk cId="4205347416" sldId="296"/>
            <ac:spMk id="20" creationId="{81EAD4AD-BA90-4141-BDF9-5F7B90A4D6EE}"/>
          </ac:spMkLst>
        </pc:spChg>
        <pc:spChg chg="del">
          <ac:chgData name="양 명균" userId="6f4fdab9722c20cf" providerId="Windows Live" clId="Web-{0F3D3062-DCC7-4533-A7BE-B0AEFA5594ED}" dt="2021-07-02T06:13:39.973" v="4"/>
          <ac:spMkLst>
            <pc:docMk/>
            <pc:sldMk cId="4205347416" sldId="296"/>
            <ac:spMk id="21" creationId="{B6AEE38D-6CC7-41A2-B4AC-E22B635E630B}"/>
          </ac:spMkLst>
        </pc:spChg>
        <pc:spChg chg="del">
          <ac:chgData name="양 명균" userId="6f4fdab9722c20cf" providerId="Windows Live" clId="Web-{0F3D3062-DCC7-4533-A7BE-B0AEFA5594ED}" dt="2021-07-02T06:13:39.973" v="2"/>
          <ac:spMkLst>
            <pc:docMk/>
            <pc:sldMk cId="4205347416" sldId="296"/>
            <ac:spMk id="23" creationId="{9C006FA2-5A5E-4E43-9307-B266158068B7}"/>
          </ac:spMkLst>
        </pc:spChg>
        <pc:picChg chg="del">
          <ac:chgData name="양 명균" userId="6f4fdab9722c20cf" providerId="Windows Live" clId="Web-{0F3D3062-DCC7-4533-A7BE-B0AEFA5594ED}" dt="2021-07-02T06:14:57.865" v="22"/>
          <ac:picMkLst>
            <pc:docMk/>
            <pc:sldMk cId="4205347416" sldId="296"/>
            <ac:picMk id="2" creationId="{3B46CC9D-4666-4709-8AC1-289DE2E86B58}"/>
          </ac:picMkLst>
        </pc:picChg>
        <pc:picChg chg="add mod">
          <ac:chgData name="양 명균" userId="6f4fdab9722c20cf" providerId="Windows Live" clId="Web-{0F3D3062-DCC7-4533-A7BE-B0AEFA5594ED}" dt="2021-07-02T06:15:20.287" v="27" actId="1076"/>
          <ac:picMkLst>
            <pc:docMk/>
            <pc:sldMk cId="4205347416" sldId="296"/>
            <ac:picMk id="3" creationId="{CC007CE0-5A47-4C1A-B12D-6DD7066AB612}"/>
          </ac:picMkLst>
        </pc:picChg>
        <pc:picChg chg="add mod">
          <ac:chgData name="양 명균" userId="6f4fdab9722c20cf" providerId="Windows Live" clId="Web-{0F3D3062-DCC7-4533-A7BE-B0AEFA5594ED}" dt="2021-07-02T06:18:18.432" v="76" actId="14100"/>
          <ac:picMkLst>
            <pc:docMk/>
            <pc:sldMk cId="4205347416" sldId="296"/>
            <ac:picMk id="8" creationId="{F8A25B14-82CD-4077-87BB-14AFD01C7854}"/>
          </ac:picMkLst>
        </pc:picChg>
        <pc:cxnChg chg="del">
          <ac:chgData name="양 명균" userId="6f4fdab9722c20cf" providerId="Windows Live" clId="Web-{0F3D3062-DCC7-4533-A7BE-B0AEFA5594ED}" dt="2021-07-02T06:13:39.973" v="11"/>
          <ac:cxnSpMkLst>
            <pc:docMk/>
            <pc:sldMk cId="4205347416" sldId="296"/>
            <ac:cxnSpMk id="11" creationId="{C38288DF-EF25-4352-BDD4-2E7F8DD223D3}"/>
          </ac:cxnSpMkLst>
        </pc:cxnChg>
        <pc:cxnChg chg="add mod">
          <ac:chgData name="양 명균" userId="6f4fdab9722c20cf" providerId="Windows Live" clId="Web-{0F3D3062-DCC7-4533-A7BE-B0AEFA5594ED}" dt="2021-07-02T06:18:28.072" v="80" actId="14100"/>
          <ac:cxnSpMkLst>
            <pc:docMk/>
            <pc:sldMk cId="4205347416" sldId="296"/>
            <ac:cxnSpMk id="13" creationId="{916BDF72-2B57-4626-BF31-AD67D11BC429}"/>
          </ac:cxnSpMkLst>
        </pc:cxnChg>
        <pc:cxnChg chg="del">
          <ac:chgData name="양 명균" userId="6f4fdab9722c20cf" providerId="Windows Live" clId="Web-{0F3D3062-DCC7-4533-A7BE-B0AEFA5594ED}" dt="2021-07-02T06:13:39.973" v="7"/>
          <ac:cxnSpMkLst>
            <pc:docMk/>
            <pc:sldMk cId="4205347416" sldId="296"/>
            <ac:cxnSpMk id="17" creationId="{68BDA03F-C887-40F8-B676-C9BE8C79B160}"/>
          </ac:cxnSpMkLst>
        </pc:cxnChg>
        <pc:cxnChg chg="del">
          <ac:chgData name="양 명균" userId="6f4fdab9722c20cf" providerId="Windows Live" clId="Web-{0F3D3062-DCC7-4533-A7BE-B0AEFA5594ED}" dt="2021-07-02T06:13:39.973" v="3"/>
          <ac:cxnSpMkLst>
            <pc:docMk/>
            <pc:sldMk cId="4205347416" sldId="296"/>
            <ac:cxnSpMk id="22" creationId="{08C422D0-4EF4-4D16-9138-D7D4D0A7A56F}"/>
          </ac:cxnSpMkLst>
        </pc:cxnChg>
      </pc:sldChg>
      <pc:sldChg chg="addSp delSp modSp add replId">
        <pc:chgData name="양 명균" userId="6f4fdab9722c20cf" providerId="Windows Live" clId="Web-{0F3D3062-DCC7-4533-A7BE-B0AEFA5594ED}" dt="2021-07-02T07:15:02.126" v="1016" actId="20577"/>
        <pc:sldMkLst>
          <pc:docMk/>
          <pc:sldMk cId="4177667884" sldId="297"/>
        </pc:sldMkLst>
        <pc:spChg chg="mod">
          <ac:chgData name="양 명균" userId="6f4fdab9722c20cf" providerId="Windows Live" clId="Web-{0F3D3062-DCC7-4533-A7BE-B0AEFA5594ED}" dt="2021-07-02T06:45:02.105" v="476" actId="20577"/>
          <ac:spMkLst>
            <pc:docMk/>
            <pc:sldMk cId="4177667884" sldId="297"/>
            <ac:spMk id="5" creationId="{AADC96B8-21F1-4CA5-82F2-62149BA3A81F}"/>
          </ac:spMkLst>
        </pc:spChg>
        <pc:spChg chg="mod">
          <ac:chgData name="양 명균" userId="6f4fdab9722c20cf" providerId="Windows Live" clId="Web-{0F3D3062-DCC7-4533-A7BE-B0AEFA5594ED}" dt="2021-07-02T06:58:54.137" v="801" actId="20577"/>
          <ac:spMkLst>
            <pc:docMk/>
            <pc:sldMk cId="4177667884" sldId="297"/>
            <ac:spMk id="6" creationId="{E9E4E03B-DC2B-4AB1-AA88-841F77488FB8}"/>
          </ac:spMkLst>
        </pc:spChg>
        <pc:spChg chg="add del mod">
          <ac:chgData name="양 명균" userId="6f4fdab9722c20cf" providerId="Windows Live" clId="Web-{0F3D3062-DCC7-4533-A7BE-B0AEFA5594ED}" dt="2021-07-02T06:58:05.746" v="787"/>
          <ac:spMkLst>
            <pc:docMk/>
            <pc:sldMk cId="4177667884" sldId="297"/>
            <ac:spMk id="8" creationId="{143B5271-0FBD-4A47-8ADF-5B70533E86B6}"/>
          </ac:spMkLst>
        </pc:spChg>
        <pc:spChg chg="mod">
          <ac:chgData name="양 명균" userId="6f4fdab9722c20cf" providerId="Windows Live" clId="Web-{0F3D3062-DCC7-4533-A7BE-B0AEFA5594ED}" dt="2021-07-02T06:55:40.493" v="757" actId="1076"/>
          <ac:spMkLst>
            <pc:docMk/>
            <pc:sldMk cId="4177667884" sldId="297"/>
            <ac:spMk id="9" creationId="{52E6B731-4629-4B87-B0B1-940AA70B03E0}"/>
          </ac:spMkLst>
        </pc:spChg>
        <pc:spChg chg="add mod">
          <ac:chgData name="양 명균" userId="6f4fdab9722c20cf" providerId="Windows Live" clId="Web-{0F3D3062-DCC7-4533-A7BE-B0AEFA5594ED}" dt="2021-07-02T07:00:07.639" v="816" actId="1076"/>
          <ac:spMkLst>
            <pc:docMk/>
            <pc:sldMk cId="4177667884" sldId="297"/>
            <ac:spMk id="10" creationId="{BE4230F8-F19E-4C0C-969B-695701B24E90}"/>
          </ac:spMkLst>
        </pc:spChg>
        <pc:spChg chg="add mod">
          <ac:chgData name="양 명균" userId="6f4fdab9722c20cf" providerId="Windows Live" clId="Web-{0F3D3062-DCC7-4533-A7BE-B0AEFA5594ED}" dt="2021-07-02T07:01:20.281" v="834" actId="1076"/>
          <ac:spMkLst>
            <pc:docMk/>
            <pc:sldMk cId="4177667884" sldId="297"/>
            <ac:spMk id="11" creationId="{7F9B33F1-81F7-4AE5-A7C9-F2FC070406C0}"/>
          </ac:spMkLst>
        </pc:spChg>
        <pc:spChg chg="add del">
          <ac:chgData name="양 명균" userId="6f4fdab9722c20cf" providerId="Windows Live" clId="Web-{0F3D3062-DCC7-4533-A7BE-B0AEFA5594ED}" dt="2021-07-02T07:00:17.342" v="819"/>
          <ac:spMkLst>
            <pc:docMk/>
            <pc:sldMk cId="4177667884" sldId="297"/>
            <ac:spMk id="12" creationId="{3A634679-BF1A-4DB3-A59C-5A99269A525B}"/>
          </ac:spMkLst>
        </pc:spChg>
        <pc:spChg chg="add mod">
          <ac:chgData name="양 명균" userId="6f4fdab9722c20cf" providerId="Windows Live" clId="Web-{0F3D3062-DCC7-4533-A7BE-B0AEFA5594ED}" dt="2021-07-02T06:57:09.917" v="775" actId="14100"/>
          <ac:spMkLst>
            <pc:docMk/>
            <pc:sldMk cId="4177667884" sldId="297"/>
            <ac:spMk id="13" creationId="{D36B2337-78D0-47C7-BEB6-A6CA45DD8259}"/>
          </ac:spMkLst>
        </pc:spChg>
        <pc:spChg chg="add mod">
          <ac:chgData name="양 명균" userId="6f4fdab9722c20cf" providerId="Windows Live" clId="Web-{0F3D3062-DCC7-4533-A7BE-B0AEFA5594ED}" dt="2021-07-02T06:57:36.089" v="780" actId="14100"/>
          <ac:spMkLst>
            <pc:docMk/>
            <pc:sldMk cId="4177667884" sldId="297"/>
            <ac:spMk id="14" creationId="{63EDD869-9A23-467A-802A-569B36ACF673}"/>
          </ac:spMkLst>
        </pc:spChg>
        <pc:spChg chg="add mod">
          <ac:chgData name="양 명균" userId="6f4fdab9722c20cf" providerId="Windows Live" clId="Web-{0F3D3062-DCC7-4533-A7BE-B0AEFA5594ED}" dt="2021-07-02T06:57:48.136" v="783" actId="14100"/>
          <ac:spMkLst>
            <pc:docMk/>
            <pc:sldMk cId="4177667884" sldId="297"/>
            <ac:spMk id="15" creationId="{C9186A11-30CC-4C79-8A3E-962259F823B2}"/>
          </ac:spMkLst>
        </pc:spChg>
        <pc:spChg chg="add mod">
          <ac:chgData name="양 명균" userId="6f4fdab9722c20cf" providerId="Windows Live" clId="Web-{0F3D3062-DCC7-4533-A7BE-B0AEFA5594ED}" dt="2021-07-02T06:57:57.714" v="786" actId="14100"/>
          <ac:spMkLst>
            <pc:docMk/>
            <pc:sldMk cId="4177667884" sldId="297"/>
            <ac:spMk id="16" creationId="{2C6F2259-6F44-481A-8564-71376AFBA0A1}"/>
          </ac:spMkLst>
        </pc:spChg>
        <pc:spChg chg="add mod">
          <ac:chgData name="양 명균" userId="6f4fdab9722c20cf" providerId="Windows Live" clId="Web-{0F3D3062-DCC7-4533-A7BE-B0AEFA5594ED}" dt="2021-07-02T07:01:33.063" v="837" actId="1076"/>
          <ac:spMkLst>
            <pc:docMk/>
            <pc:sldMk cId="4177667884" sldId="297"/>
            <ac:spMk id="20" creationId="{0682DEEA-2954-404F-888D-92795864FE1E}"/>
          </ac:spMkLst>
        </pc:spChg>
        <pc:spChg chg="mod">
          <ac:chgData name="양 명균" userId="6f4fdab9722c20cf" providerId="Windows Live" clId="Web-{0F3D3062-DCC7-4533-A7BE-B0AEFA5594ED}" dt="2021-07-02T07:08:19.383" v="907" actId="14100"/>
          <ac:spMkLst>
            <pc:docMk/>
            <pc:sldMk cId="4177667884" sldId="297"/>
            <ac:spMk id="21" creationId="{B6AEE38D-6CC7-41A2-B4AC-E22B635E630B}"/>
          </ac:spMkLst>
        </pc:spChg>
        <pc:spChg chg="mod">
          <ac:chgData name="양 명균" userId="6f4fdab9722c20cf" providerId="Windows Live" clId="Web-{0F3D3062-DCC7-4533-A7BE-B0AEFA5594ED}" dt="2021-07-02T07:15:02.126" v="1016" actId="20577"/>
          <ac:spMkLst>
            <pc:docMk/>
            <pc:sldMk cId="4177667884" sldId="297"/>
            <ac:spMk id="23" creationId="{9C006FA2-5A5E-4E43-9307-B266158068B7}"/>
          </ac:spMkLst>
        </pc:spChg>
        <pc:spChg chg="add mod">
          <ac:chgData name="양 명균" userId="6f4fdab9722c20cf" providerId="Windows Live" clId="Web-{0F3D3062-DCC7-4533-A7BE-B0AEFA5594ED}" dt="2021-07-02T07:01:33.109" v="838" actId="1076"/>
          <ac:spMkLst>
            <pc:docMk/>
            <pc:sldMk cId="4177667884" sldId="297"/>
            <ac:spMk id="24" creationId="{307D9D9F-4A56-41BF-BD2A-4ADABF783E9D}"/>
          </ac:spMkLst>
        </pc:spChg>
        <pc:spChg chg="add mod">
          <ac:chgData name="양 명균" userId="6f4fdab9722c20cf" providerId="Windows Live" clId="Web-{0F3D3062-DCC7-4533-A7BE-B0AEFA5594ED}" dt="2021-07-02T07:01:54.735" v="851" actId="1076"/>
          <ac:spMkLst>
            <pc:docMk/>
            <pc:sldMk cId="4177667884" sldId="297"/>
            <ac:spMk id="25" creationId="{83A3F29F-9BAC-4C2B-AB99-6D3AFD3C48F5}"/>
          </ac:spMkLst>
        </pc:spChg>
        <pc:spChg chg="add mod">
          <ac:chgData name="양 명균" userId="6f4fdab9722c20cf" providerId="Windows Live" clId="Web-{0F3D3062-DCC7-4533-A7BE-B0AEFA5594ED}" dt="2021-07-02T07:01:57.094" v="853" actId="20577"/>
          <ac:spMkLst>
            <pc:docMk/>
            <pc:sldMk cId="4177667884" sldId="297"/>
            <ac:spMk id="26" creationId="{7F5FD1C2-A798-4582-BA47-2FCA6FE565D2}"/>
          </ac:spMkLst>
        </pc:spChg>
        <pc:spChg chg="add mod">
          <ac:chgData name="양 명균" userId="6f4fdab9722c20cf" providerId="Windows Live" clId="Web-{0F3D3062-DCC7-4533-A7BE-B0AEFA5594ED}" dt="2021-07-02T07:02:03.860" v="856" actId="1076"/>
          <ac:spMkLst>
            <pc:docMk/>
            <pc:sldMk cId="4177667884" sldId="297"/>
            <ac:spMk id="27" creationId="{0898DC26-78F7-45A4-B7C7-DAA2345FB790}"/>
          </ac:spMkLst>
        </pc:spChg>
        <pc:spChg chg="add mod">
          <ac:chgData name="양 명균" userId="6f4fdab9722c20cf" providerId="Windows Live" clId="Web-{0F3D3062-DCC7-4533-A7BE-B0AEFA5594ED}" dt="2021-07-02T07:02:06.204" v="858" actId="20577"/>
          <ac:spMkLst>
            <pc:docMk/>
            <pc:sldMk cId="4177667884" sldId="297"/>
            <ac:spMk id="28" creationId="{69ADE92D-A642-472D-A2BD-343342647DC1}"/>
          </ac:spMkLst>
        </pc:spChg>
        <pc:spChg chg="add mod">
          <ac:chgData name="양 명균" userId="6f4fdab9722c20cf" providerId="Windows Live" clId="Web-{0F3D3062-DCC7-4533-A7BE-B0AEFA5594ED}" dt="2021-07-02T07:02:10.595" v="861" actId="1076"/>
          <ac:spMkLst>
            <pc:docMk/>
            <pc:sldMk cId="4177667884" sldId="297"/>
            <ac:spMk id="29" creationId="{0027EAAA-0E9A-4329-A046-B59E1C0ADFB8}"/>
          </ac:spMkLst>
        </pc:spChg>
        <pc:spChg chg="add mod">
          <ac:chgData name="양 명균" userId="6f4fdab9722c20cf" providerId="Windows Live" clId="Web-{0F3D3062-DCC7-4533-A7BE-B0AEFA5594ED}" dt="2021-07-02T07:02:12.938" v="863" actId="20577"/>
          <ac:spMkLst>
            <pc:docMk/>
            <pc:sldMk cId="4177667884" sldId="297"/>
            <ac:spMk id="30" creationId="{C1F4EDFE-8F87-4E79-96C1-74A5BFB9BB7B}"/>
          </ac:spMkLst>
        </pc:spChg>
        <pc:picChg chg="del">
          <ac:chgData name="양 명균" userId="6f4fdab9722c20cf" providerId="Windows Live" clId="Web-{0F3D3062-DCC7-4533-A7BE-B0AEFA5594ED}" dt="2021-07-02T06:45:41.559" v="502"/>
          <ac:picMkLst>
            <pc:docMk/>
            <pc:sldMk cId="4177667884" sldId="297"/>
            <ac:picMk id="2" creationId="{33BFABF2-9282-41FF-A550-1667C1EE0C02}"/>
          </ac:picMkLst>
        </pc:picChg>
        <pc:picChg chg="add mod">
          <ac:chgData name="양 명균" userId="6f4fdab9722c20cf" providerId="Windows Live" clId="Web-{0F3D3062-DCC7-4533-A7BE-B0AEFA5594ED}" dt="2021-07-02T06:55:40.540" v="758" actId="1076"/>
          <ac:picMkLst>
            <pc:docMk/>
            <pc:sldMk cId="4177667884" sldId="297"/>
            <ac:picMk id="4" creationId="{8A509945-2B95-415A-8608-F07E743284F1}"/>
          </ac:picMkLst>
        </pc:picChg>
        <pc:picChg chg="add del mod">
          <ac:chgData name="양 명균" userId="6f4fdab9722c20cf" providerId="Windows Live" clId="Web-{0F3D3062-DCC7-4533-A7BE-B0AEFA5594ED}" dt="2021-07-02T06:56:06.618" v="761"/>
          <ac:picMkLst>
            <pc:docMk/>
            <pc:sldMk cId="4177667884" sldId="297"/>
            <ac:picMk id="7" creationId="{3892E9C9-05B9-4955-8D86-03C11E21BFA2}"/>
          </ac:picMkLst>
        </pc:picChg>
      </pc:sldChg>
      <pc:sldChg chg="addSp delSp modSp add ord replId">
        <pc:chgData name="양 명균" userId="6f4fdab9722c20cf" providerId="Windows Live" clId="Web-{0F3D3062-DCC7-4533-A7BE-B0AEFA5594ED}" dt="2021-07-02T06:55:12.305" v="756" actId="1076"/>
        <pc:sldMkLst>
          <pc:docMk/>
          <pc:sldMk cId="2383045794" sldId="298"/>
        </pc:sldMkLst>
        <pc:spChg chg="mod">
          <ac:chgData name="양 명균" userId="6f4fdab9722c20cf" providerId="Windows Live" clId="Web-{0F3D3062-DCC7-4533-A7BE-B0AEFA5594ED}" dt="2021-07-02T06:55:12.305" v="756" actId="1076"/>
          <ac:spMkLst>
            <pc:docMk/>
            <pc:sldMk cId="2383045794" sldId="298"/>
            <ac:spMk id="9" creationId="{52E6B731-4629-4B87-B0B1-940AA70B03E0}"/>
          </ac:spMkLst>
        </pc:spChg>
        <pc:spChg chg="mod">
          <ac:chgData name="양 명균" userId="6f4fdab9722c20cf" providerId="Windows Live" clId="Web-{0F3D3062-DCC7-4533-A7BE-B0AEFA5594ED}" dt="2021-07-02T06:55:12.289" v="754" actId="1076"/>
          <ac:spMkLst>
            <pc:docMk/>
            <pc:sldMk cId="2383045794" sldId="298"/>
            <ac:spMk id="21" creationId="{B6AEE38D-6CC7-41A2-B4AC-E22B635E630B}"/>
          </ac:spMkLst>
        </pc:spChg>
        <pc:spChg chg="mod">
          <ac:chgData name="양 명균" userId="6f4fdab9722c20cf" providerId="Windows Live" clId="Web-{0F3D3062-DCC7-4533-A7BE-B0AEFA5594ED}" dt="2021-07-02T06:55:12.305" v="755" actId="1076"/>
          <ac:spMkLst>
            <pc:docMk/>
            <pc:sldMk cId="2383045794" sldId="298"/>
            <ac:spMk id="23" creationId="{9C006FA2-5A5E-4E43-9307-B266158068B7}"/>
          </ac:spMkLst>
        </pc:spChg>
        <pc:picChg chg="add mod">
          <ac:chgData name="양 명균" userId="6f4fdab9722c20cf" providerId="Windows Live" clId="Web-{0F3D3062-DCC7-4533-A7BE-B0AEFA5594ED}" dt="2021-07-02T06:55:12.258" v="752" actId="1076"/>
          <ac:picMkLst>
            <pc:docMk/>
            <pc:sldMk cId="2383045794" sldId="298"/>
            <ac:picMk id="2" creationId="{3911F44B-A7B7-47C2-9EEA-739AD326457F}"/>
          </ac:picMkLst>
        </pc:picChg>
        <pc:picChg chg="del">
          <ac:chgData name="양 명균" userId="6f4fdab9722c20cf" providerId="Windows Live" clId="Web-{0F3D3062-DCC7-4533-A7BE-B0AEFA5594ED}" dt="2021-07-02T06:49:26.079" v="522"/>
          <ac:picMkLst>
            <pc:docMk/>
            <pc:sldMk cId="2383045794" sldId="298"/>
            <ac:picMk id="4" creationId="{8A509945-2B95-415A-8608-F07E743284F1}"/>
          </ac:picMkLst>
        </pc:picChg>
        <pc:cxnChg chg="mod">
          <ac:chgData name="양 명균" userId="6f4fdab9722c20cf" providerId="Windows Live" clId="Web-{0F3D3062-DCC7-4533-A7BE-B0AEFA5594ED}" dt="2021-07-02T06:55:12.274" v="753" actId="1076"/>
          <ac:cxnSpMkLst>
            <pc:docMk/>
            <pc:sldMk cId="2383045794" sldId="298"/>
            <ac:cxnSpMk id="22" creationId="{08C422D0-4EF4-4D16-9138-D7D4D0A7A56F}"/>
          </ac:cxnSpMkLst>
        </pc:cxnChg>
      </pc:sldChg>
    </pc:docChg>
  </pc:docChgLst>
  <pc:docChgLst>
    <pc:chgData name="양 명균" userId="6f4fdab9722c20cf" providerId="Windows Live" clId="Web-{1F0D69D5-A89F-415A-9370-6EED8EEC9896}"/>
    <pc:docChg chg="addSld delSld modSld">
      <pc:chgData name="양 명균" userId="6f4fdab9722c20cf" providerId="Windows Live" clId="Web-{1F0D69D5-A89F-415A-9370-6EED8EEC9896}" dt="2021-07-02T06:10:04.841" v="358"/>
      <pc:docMkLst>
        <pc:docMk/>
      </pc:docMkLst>
      <pc:sldChg chg="del">
        <pc:chgData name="양 명균" userId="6f4fdab9722c20cf" providerId="Windows Live" clId="Web-{1F0D69D5-A89F-415A-9370-6EED8EEC9896}" dt="2021-07-02T05:55:56.592" v="160"/>
        <pc:sldMkLst>
          <pc:docMk/>
          <pc:sldMk cId="1605736042" sldId="256"/>
        </pc:sldMkLst>
      </pc:sldChg>
      <pc:sldChg chg="del">
        <pc:chgData name="양 명균" userId="6f4fdab9722c20cf" providerId="Windows Live" clId="Web-{1F0D69D5-A89F-415A-9370-6EED8EEC9896}" dt="2021-07-02T05:56:04.624" v="163"/>
        <pc:sldMkLst>
          <pc:docMk/>
          <pc:sldMk cId="234230519" sldId="258"/>
        </pc:sldMkLst>
      </pc:sldChg>
      <pc:sldChg chg="del">
        <pc:chgData name="양 명균" userId="6f4fdab9722c20cf" providerId="Windows Live" clId="Web-{1F0D69D5-A89F-415A-9370-6EED8EEC9896}" dt="2021-07-02T05:56:02.842" v="162"/>
        <pc:sldMkLst>
          <pc:docMk/>
          <pc:sldMk cId="3621213512" sldId="260"/>
        </pc:sldMkLst>
      </pc:sldChg>
      <pc:sldChg chg="del">
        <pc:chgData name="양 명균" userId="6f4fdab9722c20cf" providerId="Windows Live" clId="Web-{1F0D69D5-A89F-415A-9370-6EED8EEC9896}" dt="2021-07-02T05:57:38.969" v="223"/>
        <pc:sldMkLst>
          <pc:docMk/>
          <pc:sldMk cId="1107366167" sldId="272"/>
        </pc:sldMkLst>
      </pc:sldChg>
      <pc:sldChg chg="addSp modSp">
        <pc:chgData name="양 명균" userId="6f4fdab9722c20cf" providerId="Windows Live" clId="Web-{1F0D69D5-A89F-415A-9370-6EED8EEC9896}" dt="2021-07-02T06:06:49.494" v="348"/>
        <pc:sldMkLst>
          <pc:docMk/>
          <pc:sldMk cId="3768109234" sldId="273"/>
        </pc:sldMkLst>
        <pc:spChg chg="mod">
          <ac:chgData name="양 명균" userId="6f4fdab9722c20cf" providerId="Windows Live" clId="Web-{1F0D69D5-A89F-415A-9370-6EED8EEC9896}" dt="2021-07-02T06:00:37.769" v="303" actId="20577"/>
          <ac:spMkLst>
            <pc:docMk/>
            <pc:sldMk cId="3768109234" sldId="273"/>
            <ac:spMk id="5" creationId="{E864ECFB-1EF9-4779-8242-1790A92FF205}"/>
          </ac:spMkLst>
        </pc:spChg>
        <pc:picChg chg="add">
          <ac:chgData name="양 명균" userId="6f4fdab9722c20cf" providerId="Windows Live" clId="Web-{1F0D69D5-A89F-415A-9370-6EED8EEC9896}" dt="2021-07-02T06:06:49.494" v="348"/>
          <ac:picMkLst>
            <pc:docMk/>
            <pc:sldMk cId="3768109234" sldId="273"/>
            <ac:picMk id="2" creationId="{8D9130E3-E650-486B-A6D6-1830A3C32D2C}"/>
          </ac:picMkLst>
        </pc:picChg>
      </pc:sldChg>
      <pc:sldChg chg="addSp delSp modSp add del">
        <pc:chgData name="양 명균" userId="6f4fdab9722c20cf" providerId="Windows Live" clId="Web-{1F0D69D5-A89F-415A-9370-6EED8EEC9896}" dt="2021-07-02T06:06:41.056" v="347"/>
        <pc:sldMkLst>
          <pc:docMk/>
          <pc:sldMk cId="1656276792" sldId="275"/>
        </pc:sldMkLst>
        <pc:spChg chg="del">
          <ac:chgData name="양 명균" userId="6f4fdab9722c20cf" providerId="Windows Live" clId="Web-{1F0D69D5-A89F-415A-9370-6EED8EEC9896}" dt="2021-07-02T06:06:41.056" v="347"/>
          <ac:spMkLst>
            <pc:docMk/>
            <pc:sldMk cId="1656276792" sldId="275"/>
            <ac:spMk id="2" creationId="{B571B1E3-CE5A-4DF5-92F8-AB094C81EFCB}"/>
          </ac:spMkLst>
        </pc:spChg>
        <pc:spChg chg="mod">
          <ac:chgData name="양 명균" userId="6f4fdab9722c20cf" providerId="Windows Live" clId="Web-{1F0D69D5-A89F-415A-9370-6EED8EEC9896}" dt="2021-07-02T05:54:52.638" v="138" actId="20577"/>
          <ac:spMkLst>
            <pc:docMk/>
            <pc:sldMk cId="1656276792" sldId="275"/>
            <ac:spMk id="3" creationId="{CBFD1869-4CCD-4E18-BEE5-F32DAFEE4A91}"/>
          </ac:spMkLst>
        </pc:spChg>
        <pc:spChg chg="add mod">
          <ac:chgData name="양 명균" userId="6f4fdab9722c20cf" providerId="Windows Live" clId="Web-{1F0D69D5-A89F-415A-9370-6EED8EEC9896}" dt="2021-07-02T06:06:31.853" v="345" actId="20577"/>
          <ac:spMkLst>
            <pc:docMk/>
            <pc:sldMk cId="1656276792" sldId="275"/>
            <ac:spMk id="5" creationId="{B6EFF9E4-CCAC-48FD-BD15-2FB3E86AD12C}"/>
          </ac:spMkLst>
        </pc:spChg>
        <pc:picChg chg="add">
          <ac:chgData name="양 명균" userId="6f4fdab9722c20cf" providerId="Windows Live" clId="Web-{1F0D69D5-A89F-415A-9370-6EED8EEC9896}" dt="2021-07-02T06:06:36.931" v="346"/>
          <ac:picMkLst>
            <pc:docMk/>
            <pc:sldMk cId="1656276792" sldId="275"/>
            <ac:picMk id="7" creationId="{3DC6F18B-1935-46B3-8AE2-03C871435716}"/>
          </ac:picMkLst>
        </pc:picChg>
      </pc:sldChg>
      <pc:sldChg chg="del">
        <pc:chgData name="양 명균" userId="6f4fdab9722c20cf" providerId="Windows Live" clId="Web-{1F0D69D5-A89F-415A-9370-6EED8EEC9896}" dt="2021-07-02T05:56:01.764" v="161"/>
        <pc:sldMkLst>
          <pc:docMk/>
          <pc:sldMk cId="1881150860" sldId="277"/>
        </pc:sldMkLst>
      </pc:sldChg>
      <pc:sldChg chg="addSp delSp modSp">
        <pc:chgData name="양 명균" userId="6f4fdab9722c20cf" providerId="Windows Live" clId="Web-{1F0D69D5-A89F-415A-9370-6EED8EEC9896}" dt="2021-07-02T06:06:08.477" v="324" actId="20577"/>
        <pc:sldMkLst>
          <pc:docMk/>
          <pc:sldMk cId="178911140" sldId="278"/>
        </pc:sldMkLst>
        <pc:spChg chg="add del mod topLvl">
          <ac:chgData name="양 명균" userId="6f4fdab9722c20cf" providerId="Windows Live" clId="Web-{1F0D69D5-A89F-415A-9370-6EED8EEC9896}" dt="2021-07-02T06:06:08.477" v="324" actId="20577"/>
          <ac:spMkLst>
            <pc:docMk/>
            <pc:sldMk cId="178911140" sldId="278"/>
            <ac:spMk id="2" creationId="{77178C71-EBB6-426E-B226-10A189FBC989}"/>
          </ac:spMkLst>
        </pc:spChg>
        <pc:spChg chg="mod topLvl">
          <ac:chgData name="양 명균" userId="6f4fdab9722c20cf" providerId="Windows Live" clId="Web-{1F0D69D5-A89F-415A-9370-6EED8EEC9896}" dt="2021-07-02T05:52:23.870" v="91" actId="20577"/>
          <ac:spMkLst>
            <pc:docMk/>
            <pc:sldMk cId="178911140" sldId="278"/>
            <ac:spMk id="3" creationId="{4AA22A71-41D0-496C-964C-0175C6758C97}"/>
          </ac:spMkLst>
        </pc:spChg>
        <pc:spChg chg="del">
          <ac:chgData name="양 명균" userId="6f4fdab9722c20cf" providerId="Windows Live" clId="Web-{1F0D69D5-A89F-415A-9370-6EED8EEC9896}" dt="2021-07-02T06:05:11.320" v="309"/>
          <ac:spMkLst>
            <pc:docMk/>
            <pc:sldMk cId="178911140" sldId="278"/>
            <ac:spMk id="5" creationId="{570B878F-DB9C-42AC-AAF6-852B28DD54D3}"/>
          </ac:spMkLst>
        </pc:spChg>
        <pc:spChg chg="add del mod">
          <ac:chgData name="양 명균" userId="6f4fdab9722c20cf" providerId="Windows Live" clId="Web-{1F0D69D5-A89F-415A-9370-6EED8EEC9896}" dt="2021-07-02T05:50:39.118" v="24"/>
          <ac:spMkLst>
            <pc:docMk/>
            <pc:sldMk cId="178911140" sldId="278"/>
            <ac:spMk id="6" creationId="{AAF964E5-EB69-4FF8-B350-3643DCFDA7D6}"/>
          </ac:spMkLst>
        </pc:spChg>
        <pc:grpChg chg="add del">
          <ac:chgData name="양 명균" userId="6f4fdab9722c20cf" providerId="Windows Live" clId="Web-{1F0D69D5-A89F-415A-9370-6EED8EEC9896}" dt="2021-07-02T05:51:30.572" v="42"/>
          <ac:grpSpMkLst>
            <pc:docMk/>
            <pc:sldMk cId="178911140" sldId="278"/>
            <ac:grpSpMk id="4" creationId="{47BB4D42-91CE-4012-9E57-E22D19407AA3}"/>
          </ac:grpSpMkLst>
        </pc:grpChg>
        <pc:picChg chg="add mod">
          <ac:chgData name="양 명균" userId="6f4fdab9722c20cf" providerId="Windows Live" clId="Web-{1F0D69D5-A89F-415A-9370-6EED8EEC9896}" dt="2021-07-02T06:05:36.555" v="317" actId="1076"/>
          <ac:picMkLst>
            <pc:docMk/>
            <pc:sldMk cId="178911140" sldId="278"/>
            <ac:picMk id="7" creationId="{BC42B516-5166-4266-9DBE-A3D8B415F2C2}"/>
          </ac:picMkLst>
        </pc:picChg>
      </pc:sldChg>
      <pc:sldChg chg="addSp delSp modSp">
        <pc:chgData name="양 명균" userId="6f4fdab9722c20cf" providerId="Windows Live" clId="Web-{1F0D69D5-A89F-415A-9370-6EED8EEC9896}" dt="2021-07-02T06:06:18.743" v="336" actId="20577"/>
        <pc:sldMkLst>
          <pc:docMk/>
          <pc:sldMk cId="1893159904" sldId="279"/>
        </pc:sldMkLst>
        <pc:spChg chg="del">
          <ac:chgData name="양 명균" userId="6f4fdab9722c20cf" providerId="Windows Live" clId="Web-{1F0D69D5-A89F-415A-9370-6EED8EEC9896}" dt="2021-07-02T06:05:26.180" v="314"/>
          <ac:spMkLst>
            <pc:docMk/>
            <pc:sldMk cId="1893159904" sldId="279"/>
            <ac:spMk id="3" creationId="{C40B3F64-DCEA-48CE-A438-6DC0462E16DD}"/>
          </ac:spMkLst>
        </pc:spChg>
        <pc:spChg chg="mod">
          <ac:chgData name="양 명균" userId="6f4fdab9722c20cf" providerId="Windows Live" clId="Web-{1F0D69D5-A89F-415A-9370-6EED8EEC9896}" dt="2021-07-02T06:00:28.425" v="295" actId="20577"/>
          <ac:spMkLst>
            <pc:docMk/>
            <pc:sldMk cId="1893159904" sldId="279"/>
            <ac:spMk id="4" creationId="{D6F39C14-DAA4-4C3C-A0D8-AAD40B4FC90A}"/>
          </ac:spMkLst>
        </pc:spChg>
        <pc:spChg chg="mod">
          <ac:chgData name="양 명균" userId="6f4fdab9722c20cf" providerId="Windows Live" clId="Web-{1F0D69D5-A89F-415A-9370-6EED8EEC9896}" dt="2021-07-02T05:57:22.016" v="202" actId="20577"/>
          <ac:spMkLst>
            <pc:docMk/>
            <pc:sldMk cId="1893159904" sldId="279"/>
            <ac:spMk id="7" creationId="{1EC64467-7DB3-4E18-9C95-D9A65B2E35BB}"/>
          </ac:spMkLst>
        </pc:spChg>
        <pc:spChg chg="mod">
          <ac:chgData name="양 명균" userId="6f4fdab9722c20cf" providerId="Windows Live" clId="Web-{1F0D69D5-A89F-415A-9370-6EED8EEC9896}" dt="2021-07-02T06:00:13.096" v="286" actId="20577"/>
          <ac:spMkLst>
            <pc:docMk/>
            <pc:sldMk cId="1893159904" sldId="279"/>
            <ac:spMk id="11" creationId="{E2E4DEFE-BC42-48FF-848C-EF9A07A773CF}"/>
          </ac:spMkLst>
        </pc:spChg>
        <pc:spChg chg="mod">
          <ac:chgData name="양 명균" userId="6f4fdab9722c20cf" providerId="Windows Live" clId="Web-{1F0D69D5-A89F-415A-9370-6EED8EEC9896}" dt="2021-07-02T06:06:18.743" v="336" actId="20577"/>
          <ac:spMkLst>
            <pc:docMk/>
            <pc:sldMk cId="1893159904" sldId="279"/>
            <ac:spMk id="14" creationId="{C0F6BE83-40A0-4FE8-B41C-0839AA18DB54}"/>
          </ac:spMkLst>
        </pc:spChg>
        <pc:picChg chg="add del mod">
          <ac:chgData name="양 명균" userId="6f4fdab9722c20cf" providerId="Windows Live" clId="Web-{1F0D69D5-A89F-415A-9370-6EED8EEC9896}" dt="2021-07-02T06:05:38.649" v="318"/>
          <ac:picMkLst>
            <pc:docMk/>
            <pc:sldMk cId="1893159904" sldId="279"/>
            <ac:picMk id="20" creationId="{981A1B62-C3B1-48E3-832F-BB96E2C5B074}"/>
          </ac:picMkLst>
        </pc:picChg>
        <pc:picChg chg="add">
          <ac:chgData name="양 명균" userId="6f4fdab9722c20cf" providerId="Windows Live" clId="Web-{1F0D69D5-A89F-415A-9370-6EED8EEC9896}" dt="2021-07-02T06:05:38.868" v="319"/>
          <ac:picMkLst>
            <pc:docMk/>
            <pc:sldMk cId="1893159904" sldId="279"/>
            <ac:picMk id="22" creationId="{1C281164-1A78-4E54-BA38-866AFA00A40B}"/>
          </ac:picMkLst>
        </pc:picChg>
      </pc:sldChg>
      <pc:sldChg chg="addSp delSp modSp">
        <pc:chgData name="양 명균" userId="6f4fdab9722c20cf" providerId="Windows Live" clId="Web-{1F0D69D5-A89F-415A-9370-6EED8EEC9896}" dt="2021-07-02T06:09:53.325" v="356"/>
        <pc:sldMkLst>
          <pc:docMk/>
          <pc:sldMk cId="4167695892" sldId="285"/>
        </pc:sldMkLst>
        <pc:spChg chg="mod">
          <ac:chgData name="양 명균" userId="6f4fdab9722c20cf" providerId="Windows Live" clId="Web-{1F0D69D5-A89F-415A-9370-6EED8EEC9896}" dt="2021-07-02T06:07:20.682" v="354" actId="20577"/>
          <ac:spMkLst>
            <pc:docMk/>
            <pc:sldMk cId="4167695892" sldId="285"/>
            <ac:spMk id="6" creationId="{E9E4E03B-DC2B-4AB1-AA88-841F77488FB8}"/>
          </ac:spMkLst>
        </pc:spChg>
        <pc:picChg chg="add mod">
          <ac:chgData name="양 명균" userId="6f4fdab9722c20cf" providerId="Windows Live" clId="Web-{1F0D69D5-A89F-415A-9370-6EED8EEC9896}" dt="2021-07-02T06:07:10.041" v="350" actId="1076"/>
          <ac:picMkLst>
            <pc:docMk/>
            <pc:sldMk cId="4167695892" sldId="285"/>
            <ac:picMk id="2" creationId="{3B46CC9D-4666-4709-8AC1-289DE2E86B58}"/>
          </ac:picMkLst>
        </pc:picChg>
        <pc:picChg chg="add del mod">
          <ac:chgData name="양 명균" userId="6f4fdab9722c20cf" providerId="Windows Live" clId="Web-{1F0D69D5-A89F-415A-9370-6EED8EEC9896}" dt="2021-07-02T06:09:53.325" v="356"/>
          <ac:picMkLst>
            <pc:docMk/>
            <pc:sldMk cId="4167695892" sldId="285"/>
            <ac:picMk id="3" creationId="{604C3E26-F902-4D3C-B287-BE6C7A114529}"/>
          </ac:picMkLst>
        </pc:picChg>
      </pc:sldChg>
      <pc:sldChg chg="addSp delSp modSp">
        <pc:chgData name="양 명균" userId="6f4fdab9722c20cf" providerId="Windows Live" clId="Web-{1F0D69D5-A89F-415A-9370-6EED8EEC9896}" dt="2021-07-02T05:59:31.486" v="237"/>
        <pc:sldMkLst>
          <pc:docMk/>
          <pc:sldMk cId="1932735621" sldId="287"/>
        </pc:sldMkLst>
        <pc:graphicFrameChg chg="del">
          <ac:chgData name="양 명균" userId="6f4fdab9722c20cf" providerId="Windows Live" clId="Web-{1F0D69D5-A89F-415A-9370-6EED8EEC9896}" dt="2021-07-02T05:59:24.330" v="234"/>
          <ac:graphicFrameMkLst>
            <pc:docMk/>
            <pc:sldMk cId="1932735621" sldId="287"/>
            <ac:graphicFrameMk id="8" creationId="{BB493012-744D-4843-9A1F-BD2870CD6EEF}"/>
          </ac:graphicFrameMkLst>
        </pc:graphicFrameChg>
        <pc:picChg chg="add del mod">
          <ac:chgData name="양 명균" userId="6f4fdab9722c20cf" providerId="Windows Live" clId="Web-{1F0D69D5-A89F-415A-9370-6EED8EEC9896}" dt="2021-07-02T05:59:31.486" v="237"/>
          <ac:picMkLst>
            <pc:docMk/>
            <pc:sldMk cId="1932735621" sldId="287"/>
            <ac:picMk id="2" creationId="{17B06257-B4E3-48D6-8C0D-4BFF975A8487}"/>
          </ac:picMkLst>
        </pc:picChg>
      </pc:sldChg>
      <pc:sldChg chg="add del replId">
        <pc:chgData name="양 명균" userId="6f4fdab9722c20cf" providerId="Windows Live" clId="Web-{1F0D69D5-A89F-415A-9370-6EED8EEC9896}" dt="2021-07-02T06:10:04.841" v="358"/>
        <pc:sldMkLst>
          <pc:docMk/>
          <pc:sldMk cId="2663400286" sldId="296"/>
        </pc:sldMkLst>
      </pc:sldChg>
    </pc:docChg>
  </pc:docChgLst>
  <pc:docChgLst>
    <pc:chgData name="양 명균" userId="6f4fdab9722c20cf" providerId="Windows Live" clId="Web-{0E14F84A-CC79-46A9-A905-8D1B43FB2D1E}"/>
    <pc:docChg chg="modSld">
      <pc:chgData name="양 명균" userId="6f4fdab9722c20cf" providerId="Windows Live" clId="Web-{0E14F84A-CC79-46A9-A905-8D1B43FB2D1E}" dt="2021-07-02T07:22:08.853" v="369" actId="20577"/>
      <pc:docMkLst>
        <pc:docMk/>
      </pc:docMkLst>
      <pc:sldChg chg="modSp">
        <pc:chgData name="양 명균" userId="6f4fdab9722c20cf" providerId="Windows Live" clId="Web-{0E14F84A-CC79-46A9-A905-8D1B43FB2D1E}" dt="2021-07-02T07:22:08.853" v="369" actId="20577"/>
        <pc:sldMkLst>
          <pc:docMk/>
          <pc:sldMk cId="4177667884" sldId="297"/>
        </pc:sldMkLst>
        <pc:spChg chg="mod">
          <ac:chgData name="양 명균" userId="6f4fdab9722c20cf" providerId="Windows Live" clId="Web-{0E14F84A-CC79-46A9-A905-8D1B43FB2D1E}" dt="2021-07-02T07:21:00.601" v="351" actId="1076"/>
          <ac:spMkLst>
            <pc:docMk/>
            <pc:sldMk cId="4177667884" sldId="297"/>
            <ac:spMk id="21" creationId="{B6AEE38D-6CC7-41A2-B4AC-E22B635E630B}"/>
          </ac:spMkLst>
        </pc:spChg>
        <pc:spChg chg="mod">
          <ac:chgData name="양 명균" userId="6f4fdab9722c20cf" providerId="Windows Live" clId="Web-{0E14F84A-CC79-46A9-A905-8D1B43FB2D1E}" dt="2021-07-02T07:22:08.853" v="369" actId="20577"/>
          <ac:spMkLst>
            <pc:docMk/>
            <pc:sldMk cId="4177667884" sldId="297"/>
            <ac:spMk id="23" creationId="{9C006FA2-5A5E-4E43-9307-B266158068B7}"/>
          </ac:spMkLst>
        </pc:spChg>
        <pc:cxnChg chg="mod">
          <ac:chgData name="양 명균" userId="6f4fdab9722c20cf" providerId="Windows Live" clId="Web-{0E14F84A-CC79-46A9-A905-8D1B43FB2D1E}" dt="2021-07-02T07:20:46.835" v="344" actId="1076"/>
          <ac:cxnSpMkLst>
            <pc:docMk/>
            <pc:sldMk cId="4177667884" sldId="297"/>
            <ac:cxnSpMk id="3" creationId="{724DEC69-A180-471B-BABD-E4C4E2B20CE4}"/>
          </ac:cxnSpMkLst>
        </pc:cxnChg>
        <pc:cxnChg chg="mod">
          <ac:chgData name="양 명균" userId="6f4fdab9722c20cf" providerId="Windows Live" clId="Web-{0E14F84A-CC79-46A9-A905-8D1B43FB2D1E}" dt="2021-07-02T07:21:00.633" v="352" actId="1076"/>
          <ac:cxnSpMkLst>
            <pc:docMk/>
            <pc:sldMk cId="4177667884" sldId="297"/>
            <ac:cxnSpMk id="22" creationId="{08C422D0-4EF4-4D16-9138-D7D4D0A7A56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DBC35-9322-4DEA-B6E2-50134DB73A49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BC9C-3D98-4EFA-A703-20C456968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BC9C-3D98-4EFA-A703-20C4569682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0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2021-07-08(Thu)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430949" y="2764422"/>
            <a:ext cx="7253909" cy="1715215"/>
            <a:chOff x="2430949" y="2041979"/>
            <a:chExt cx="7253909" cy="171521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957952" y="3110863"/>
              <a:ext cx="2390398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 dirty="0" err="1">
                  <a:solidFill>
                    <a:schemeClr val="bg1"/>
                  </a:solidFill>
                  <a:cs typeface="Arial"/>
                </a:rPr>
                <a:t>EpicSeven</a:t>
              </a:r>
              <a:endParaRPr lang="en-US" altLang="ko-KR" sz="3600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430949" y="2041979"/>
              <a:ext cx="7253909" cy="11079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게임기획 역기획서</a:t>
              </a:r>
              <a:endParaRPr lang="ko-KR" altLang="en-US" sz="6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FB8D770-C5AF-47CD-886C-FFEB79A7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영웅 시스템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156373" y="2101900"/>
            <a:ext cx="3686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스킬 강화 시스템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30033" y="2840223"/>
            <a:ext cx="7531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56373" y="3144464"/>
            <a:ext cx="569214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400" dirty="0">
                <a:latin typeface="+mn-ea"/>
                <a:cs typeface="+mn-lt"/>
              </a:rPr>
              <a:t>영웅의 스킬을 강화하는 시스템입니다</a:t>
            </a:r>
            <a:r>
              <a:rPr lang="en-US" altLang="ko-KR" sz="1400" dirty="0">
                <a:latin typeface="+mn-ea"/>
                <a:cs typeface="+mn-lt"/>
              </a:rPr>
              <a:t>. </a:t>
            </a:r>
            <a:r>
              <a:rPr lang="ko-KR" altLang="en-US" sz="1400" dirty="0">
                <a:latin typeface="+mn-ea"/>
                <a:cs typeface="+mn-lt"/>
              </a:rPr>
              <a:t>영웅마다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>
                <a:latin typeface="+mn-ea"/>
                <a:cs typeface="+mn-lt"/>
              </a:rPr>
              <a:t>스킬마다 강화 효과가 다르고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 err="1">
                <a:latin typeface="+mn-ea"/>
                <a:cs typeface="+mn-lt"/>
              </a:rPr>
              <a:t>강화시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en-US" altLang="ko-KR" sz="1400" dirty="0">
                <a:latin typeface="+mn-ea"/>
                <a:cs typeface="+mn-lt"/>
              </a:rPr>
              <a:t>‘</a:t>
            </a:r>
            <a:r>
              <a:rPr lang="ko-KR" altLang="en-US" sz="1400" dirty="0" err="1">
                <a:latin typeface="+mn-ea"/>
                <a:cs typeface="+mn-lt"/>
              </a:rPr>
              <a:t>머라고라</a:t>
            </a:r>
            <a:r>
              <a:rPr lang="en-US" altLang="ko-KR" sz="1400" dirty="0">
                <a:latin typeface="+mn-ea"/>
                <a:cs typeface="+mn-lt"/>
              </a:rPr>
              <a:t>’ </a:t>
            </a:r>
            <a:r>
              <a:rPr lang="ko-KR" altLang="en-US" sz="1400" dirty="0">
                <a:latin typeface="+mn-ea"/>
                <a:cs typeface="+mn-lt"/>
              </a:rPr>
              <a:t>라는 특수한 재화와 </a:t>
            </a:r>
            <a:r>
              <a:rPr lang="en-US" altLang="ko-KR" sz="1400" dirty="0">
                <a:latin typeface="+mn-ea"/>
                <a:cs typeface="+mn-lt"/>
              </a:rPr>
              <a:t>‘</a:t>
            </a:r>
            <a:r>
              <a:rPr lang="ko-KR" altLang="en-US" sz="1400" dirty="0">
                <a:latin typeface="+mn-ea"/>
                <a:cs typeface="+mn-lt"/>
              </a:rPr>
              <a:t>촉매제</a:t>
            </a:r>
            <a:r>
              <a:rPr lang="en-US" altLang="ko-KR" sz="1400" dirty="0">
                <a:latin typeface="+mn-ea"/>
                <a:cs typeface="+mn-lt"/>
              </a:rPr>
              <a:t>‘ </a:t>
            </a:r>
            <a:r>
              <a:rPr lang="ko-KR" altLang="en-US" sz="1400" dirty="0">
                <a:latin typeface="+mn-ea"/>
                <a:cs typeface="+mn-lt"/>
              </a:rPr>
              <a:t>를 소모하여 스킬을 </a:t>
            </a:r>
            <a:r>
              <a:rPr lang="ko-KR" altLang="en-US" sz="1400" dirty="0" err="1">
                <a:latin typeface="+mn-ea"/>
                <a:cs typeface="+mn-lt"/>
              </a:rPr>
              <a:t>강화할수</a:t>
            </a:r>
            <a:r>
              <a:rPr lang="ko-KR" altLang="en-US" sz="1400" dirty="0">
                <a:latin typeface="+mn-ea"/>
                <a:cs typeface="+mn-lt"/>
              </a:rPr>
              <a:t> 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5073700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영웅 시스템 화면</a:t>
            </a:r>
            <a:endParaRPr lang="ko-KR" altLang="en-US" sz="1500" b="1" dirty="0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5DB34-9216-4280-B93D-0EE5DE501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3" y="1823404"/>
            <a:ext cx="5720400" cy="32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974080" cy="3001327"/>
            <a:chOff x="426720" y="3465512"/>
            <a:chExt cx="59740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9740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42642" y="3708260"/>
              <a:ext cx="5541903" cy="1354217"/>
              <a:chOff x="2679282" y="2021840"/>
              <a:chExt cx="754626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79282" y="2734295"/>
                <a:ext cx="754626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/>
                  </a:rPr>
                  <a:t>아레나 콘텐츠 소개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7B0E50C-8DD9-4436-BDEC-5770251B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아레나 콘텐츠 소개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156373" y="2101900"/>
            <a:ext cx="3686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아레나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30033" y="2840223"/>
            <a:ext cx="7531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56373" y="3144464"/>
            <a:ext cx="5692140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dirty="0" err="1">
                <a:latin typeface="+mn-ea"/>
                <a:cs typeface="+mn-lt"/>
              </a:rPr>
              <a:t>아레나는</a:t>
            </a:r>
            <a:r>
              <a:rPr lang="en-US" altLang="ko-KR" sz="1400" dirty="0">
                <a:latin typeface="+mn-ea"/>
                <a:cs typeface="+mn-lt"/>
              </a:rPr>
              <a:t> 비 </a:t>
            </a:r>
            <a:r>
              <a:rPr lang="en-US" altLang="ko-KR" sz="1400" dirty="0" err="1">
                <a:latin typeface="+mn-ea"/>
                <a:cs typeface="+mn-lt"/>
              </a:rPr>
              <a:t>동기화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전투로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진행되는</a:t>
            </a:r>
            <a:r>
              <a:rPr lang="en-US" altLang="ko-KR" sz="1400" dirty="0">
                <a:latin typeface="+mn-ea"/>
                <a:cs typeface="+mn-lt"/>
              </a:rPr>
              <a:t> PVP</a:t>
            </a:r>
            <a:r>
              <a:rPr lang="ko-KR" altLang="en-US" sz="1400" dirty="0">
                <a:latin typeface="+mn-ea"/>
                <a:cs typeface="+mn-lt"/>
              </a:rPr>
              <a:t>콘</a:t>
            </a:r>
            <a:r>
              <a:rPr lang="en-US" altLang="ko-KR" sz="1400" dirty="0" err="1">
                <a:latin typeface="+mn-ea"/>
                <a:cs typeface="+mn-lt"/>
              </a:rPr>
              <a:t>텐츠</a:t>
            </a:r>
            <a:r>
              <a:rPr lang="en-US" altLang="ko-KR" sz="1400" dirty="0">
                <a:latin typeface="+mn-ea"/>
                <a:cs typeface="+mn-lt"/>
              </a:rPr>
              <a:t>(</a:t>
            </a:r>
            <a:r>
              <a:rPr lang="en-US" altLang="ko-KR" sz="1400" dirty="0" err="1">
                <a:latin typeface="+mn-ea"/>
                <a:cs typeface="+mn-lt"/>
              </a:rPr>
              <a:t>이하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아레나</a:t>
            </a:r>
            <a:r>
              <a:rPr lang="en-US" altLang="ko-KR" sz="1400" dirty="0">
                <a:latin typeface="+mn-ea"/>
                <a:cs typeface="+mn-lt"/>
              </a:rPr>
              <a:t>)와 </a:t>
            </a:r>
            <a:r>
              <a:rPr lang="en-US" altLang="ko-KR" sz="1400" dirty="0" err="1">
                <a:latin typeface="+mn-ea"/>
                <a:cs typeface="+mn-lt"/>
              </a:rPr>
              <a:t>동기화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되어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진행되는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실시간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월드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아레나</a:t>
            </a:r>
            <a:r>
              <a:rPr lang="en-US" altLang="ko-KR" sz="1400" dirty="0">
                <a:latin typeface="+mn-ea"/>
                <a:cs typeface="+mn-lt"/>
              </a:rPr>
              <a:t>(</a:t>
            </a:r>
            <a:r>
              <a:rPr lang="en-US" altLang="ko-KR" sz="1400" dirty="0" err="1">
                <a:latin typeface="+mn-ea"/>
                <a:cs typeface="+mn-lt"/>
              </a:rPr>
              <a:t>이하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실레나</a:t>
            </a:r>
            <a:r>
              <a:rPr lang="en-US" altLang="ko-KR" sz="1400" dirty="0">
                <a:latin typeface="+mn-ea"/>
                <a:cs typeface="+mn-lt"/>
              </a:rPr>
              <a:t>), </a:t>
            </a:r>
            <a:r>
              <a:rPr lang="en-US" altLang="ko-KR" sz="1400" dirty="0" err="1">
                <a:latin typeface="+mn-ea"/>
                <a:cs typeface="+mn-lt"/>
              </a:rPr>
              <a:t>NPC의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팀과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싸우는</a:t>
            </a:r>
            <a:r>
              <a:rPr lang="en-US" altLang="ko-KR" sz="1400" dirty="0">
                <a:latin typeface="+mn-ea"/>
                <a:cs typeface="+mn-lt"/>
              </a:rPr>
              <a:t> NPC </a:t>
            </a:r>
            <a:r>
              <a:rPr lang="en-US" altLang="ko-KR" sz="1400" dirty="0" err="1">
                <a:latin typeface="+mn-ea"/>
                <a:cs typeface="+mn-lt"/>
              </a:rPr>
              <a:t>대전이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  <a:endParaRPr lang="ko-KR" altLang="en-US" dirty="0">
              <a:latin typeface="+mn-ea"/>
              <a:cs typeface="Arial"/>
            </a:endParaRPr>
          </a:p>
          <a:p>
            <a:pPr algn="just"/>
            <a:r>
              <a:rPr lang="en-US" altLang="ko-KR" sz="1400" dirty="0" err="1">
                <a:latin typeface="+mn-ea"/>
                <a:cs typeface="+mn-lt"/>
              </a:rPr>
              <a:t>아레나는</a:t>
            </a:r>
            <a:r>
              <a:rPr lang="en-US" altLang="ko-KR" sz="1400" dirty="0">
                <a:latin typeface="+mn-ea"/>
                <a:cs typeface="+mn-lt"/>
              </a:rPr>
              <a:t> </a:t>
            </a:r>
            <a:r>
              <a:rPr lang="en-US" altLang="ko-KR" sz="1400" dirty="0" err="1">
                <a:latin typeface="+mn-ea"/>
                <a:cs typeface="+mn-lt"/>
              </a:rPr>
              <a:t>상대방이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설정한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방어팀을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격파하여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승점을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얻을수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있고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en-US" altLang="ko-KR" sz="1400" dirty="0" err="1">
                <a:latin typeface="+mn-ea"/>
                <a:cs typeface="+mn-lt"/>
              </a:rPr>
              <a:t>방어팀에게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도전시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마다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깃발이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소모됩니다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 err="1">
                <a:latin typeface="+mn-ea"/>
                <a:cs typeface="+mn-lt"/>
              </a:rPr>
              <a:t>실레나는</a:t>
            </a:r>
            <a:r>
              <a:rPr lang="ko-KR" altLang="en-US" sz="1400" dirty="0">
                <a:latin typeface="+mn-ea"/>
                <a:cs typeface="+mn-lt"/>
              </a:rPr>
              <a:t> 실시간으로 상대방과 </a:t>
            </a:r>
            <a:r>
              <a:rPr lang="en-US" altLang="ko-KR" sz="1400" dirty="0">
                <a:latin typeface="+mn-ea"/>
                <a:cs typeface="+mn-lt"/>
              </a:rPr>
              <a:t>4:4 PVP</a:t>
            </a:r>
            <a:r>
              <a:rPr lang="ko-KR" altLang="en-US" sz="1400" dirty="0">
                <a:latin typeface="+mn-ea"/>
                <a:cs typeface="+mn-lt"/>
              </a:rPr>
              <a:t>를 하게 되고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>
                <a:latin typeface="+mn-ea"/>
                <a:cs typeface="+mn-lt"/>
              </a:rPr>
              <a:t>이기면 승점을 획득할 수 있습니다</a:t>
            </a:r>
            <a:r>
              <a:rPr lang="en-US" altLang="ko-KR" sz="1400" dirty="0">
                <a:latin typeface="+mn-ea"/>
                <a:cs typeface="+mn-lt"/>
              </a:rPr>
              <a:t>. </a:t>
            </a:r>
            <a:r>
              <a:rPr lang="ko-KR" altLang="en-US" sz="1400" dirty="0">
                <a:latin typeface="+mn-ea"/>
                <a:cs typeface="+mn-lt"/>
              </a:rPr>
              <a:t>플레이에 별도의 재화가 필요하지 않습니다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>
                <a:latin typeface="+mn-ea"/>
                <a:cs typeface="+mn-lt"/>
              </a:rPr>
              <a:t>해당 콘텐츠들은 </a:t>
            </a:r>
            <a:r>
              <a:rPr lang="en-US" altLang="ko-KR" sz="1400" dirty="0">
                <a:latin typeface="+mn-ea"/>
                <a:cs typeface="+mn-lt"/>
              </a:rPr>
              <a:t>PVE</a:t>
            </a:r>
            <a:r>
              <a:rPr lang="ko-KR" altLang="en-US" sz="1400" dirty="0">
                <a:latin typeface="+mn-ea"/>
                <a:cs typeface="+mn-lt"/>
              </a:rPr>
              <a:t>의 지루함을 </a:t>
            </a:r>
            <a:r>
              <a:rPr lang="ko-KR" altLang="en-US" sz="1400" dirty="0" err="1">
                <a:latin typeface="+mn-ea"/>
                <a:cs typeface="+mn-lt"/>
              </a:rPr>
              <a:t>해소할수있는</a:t>
            </a:r>
            <a:r>
              <a:rPr lang="ko-KR" altLang="en-US" sz="1400" dirty="0">
                <a:latin typeface="+mn-ea"/>
                <a:cs typeface="+mn-lt"/>
              </a:rPr>
              <a:t> 콘텐츠로서 </a:t>
            </a:r>
            <a:r>
              <a:rPr lang="ko-KR" altLang="en-US" sz="1400" dirty="0" err="1">
                <a:latin typeface="+mn-ea"/>
                <a:cs typeface="+mn-lt"/>
              </a:rPr>
              <a:t>사람대</a:t>
            </a:r>
            <a:r>
              <a:rPr lang="ko-KR" altLang="en-US" sz="1400" dirty="0">
                <a:latin typeface="+mn-ea"/>
                <a:cs typeface="+mn-lt"/>
              </a:rPr>
              <a:t> 사람이기때문에 상대방의 아이템보다 좋은 아이템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>
                <a:latin typeface="+mn-ea"/>
                <a:cs typeface="+mn-lt"/>
              </a:rPr>
              <a:t>캐릭터를 수집하려는 욕구를 자극하여 게임플레이를 좀더 열심히 </a:t>
            </a:r>
            <a:r>
              <a:rPr lang="ko-KR" altLang="en-US" sz="1400" dirty="0" err="1">
                <a:latin typeface="+mn-ea"/>
                <a:cs typeface="+mn-lt"/>
              </a:rPr>
              <a:t>하도록하고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>
                <a:latin typeface="+mn-ea"/>
                <a:cs typeface="+mn-lt"/>
              </a:rPr>
              <a:t>더 나은 아이템이나 캐릭터를 가지게 과금을 하도록 </a:t>
            </a:r>
            <a:r>
              <a:rPr lang="ko-KR" altLang="en-US" sz="1400" dirty="0" err="1">
                <a:latin typeface="+mn-ea"/>
                <a:cs typeface="+mn-lt"/>
              </a:rPr>
              <a:t>유도할수있습니다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5073700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>
                <a:latin typeface="Arial"/>
                <a:ea typeface="나눔스퀘어 ExtraBold"/>
                <a:cs typeface="Arial"/>
              </a:rPr>
              <a:t>메인 화면에서 아레나 콘텐츠에 진입하기</a:t>
            </a:r>
            <a:endParaRPr lang="ko-KR" altLang="en-US" sz="1500" b="1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6" descr="텍스트, 혼잡한이(가) 표시된 사진&#10;&#10;자동 생성된 설명">
            <a:extLst>
              <a:ext uri="{FF2B5EF4-FFF2-40B4-BE49-F238E27FC236}">
                <a16:creationId xmlns:a16="http://schemas.microsoft.com/office/drawing/2014/main" id="{3911F44B-A7B7-47C2-9EEA-739AD326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791693"/>
            <a:ext cx="5657850" cy="3226989"/>
          </a:xfrm>
          <a:prstGeom prst="rect">
            <a:avLst/>
          </a:prstGeom>
        </p:spPr>
      </p:pic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아레나 콘텐츠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280198" y="1730425"/>
            <a:ext cx="38392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latin typeface="나눔스퀘어 ExtraBold" panose="020B0600000101010101" pitchFamily="50" charset="-127"/>
                <a:ea typeface="나눔스퀘어 ExtraBold"/>
              </a:rPr>
              <a:t>아레나 전투시 UI 구성</a:t>
            </a:r>
            <a:endParaRPr lang="ko-KR" altLang="en-US" sz="28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353858" y="246874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280198" y="2772989"/>
            <a:ext cx="553974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dirty="0">
                <a:latin typeface="+mj-ea"/>
                <a:ea typeface="+mj-ea"/>
                <a:cs typeface="+mn-lt"/>
              </a:rPr>
              <a:t>1) 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행동게이지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 바 : 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속도에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따라서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캐릭터의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아이콘이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내려오게되고</a:t>
            </a:r>
            <a:endParaRPr lang="ko-KR" altLang="en-US" dirty="0">
              <a:latin typeface="+mj-ea"/>
              <a:ea typeface="+mj-ea"/>
              <a:cs typeface="+mn-lt"/>
            </a:endParaRP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          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가장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아래쪽에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도착한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캐릭터부터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턴이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진행됩니다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2)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전체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체력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바 :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팀에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속한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캐릭터들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Hp의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총합을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게이지로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       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표시합니다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3)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상태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UI :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현재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턴이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진행중인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캐릭터의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이름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,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속성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,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직업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,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Hp를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표시합니다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4)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스킬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UI :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현재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턴이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진행중인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캐릭터의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스킬을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표기해줍니다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해당스킬이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쿨타임인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경우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턴을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숫자로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표기해주고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투명도가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있는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검은색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아이콘으로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변경됩니다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308272" y="5035600"/>
            <a:ext cx="359156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>
                <a:latin typeface="Arial"/>
                <a:ea typeface="나눔스퀘어 ExtraBold"/>
                <a:cs typeface="Arial"/>
              </a:rPr>
              <a:t>아레나 전투시 화면 구성</a:t>
            </a:r>
            <a:endParaRPr lang="ko-KR" altLang="en-US" sz="1500" b="1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6" descr="군중이(가) 표시된 사진&#10;&#10;자동 생성된 설명">
            <a:extLst>
              <a:ext uri="{FF2B5EF4-FFF2-40B4-BE49-F238E27FC236}">
                <a16:creationId xmlns:a16="http://schemas.microsoft.com/office/drawing/2014/main" id="{8A509945-2B95-415A-8608-F07E7432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745091"/>
            <a:ext cx="5619750" cy="31582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B2337-78D0-47C7-BEB6-A6CA45DD8259}"/>
              </a:ext>
            </a:extLst>
          </p:cNvPr>
          <p:cNvSpPr/>
          <p:nvPr/>
        </p:nvSpPr>
        <p:spPr>
          <a:xfrm>
            <a:off x="85724" y="1933575"/>
            <a:ext cx="390525" cy="2495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DD869-9A23-467A-802A-569B36ACF673}"/>
              </a:ext>
            </a:extLst>
          </p:cNvPr>
          <p:cNvSpPr/>
          <p:nvPr/>
        </p:nvSpPr>
        <p:spPr>
          <a:xfrm>
            <a:off x="1438275" y="4495799"/>
            <a:ext cx="866775" cy="40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186A11-30CC-4C79-8A3E-962259F823B2}"/>
              </a:ext>
            </a:extLst>
          </p:cNvPr>
          <p:cNvSpPr/>
          <p:nvPr/>
        </p:nvSpPr>
        <p:spPr>
          <a:xfrm>
            <a:off x="1333500" y="1743075"/>
            <a:ext cx="326707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6F2259-6F44-481A-8564-71376AFBA0A1}"/>
              </a:ext>
            </a:extLst>
          </p:cNvPr>
          <p:cNvSpPr/>
          <p:nvPr/>
        </p:nvSpPr>
        <p:spPr>
          <a:xfrm>
            <a:off x="4400550" y="4391025"/>
            <a:ext cx="1419225" cy="571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682DEEA-2954-404F-888D-92795864FE1E}"/>
              </a:ext>
            </a:extLst>
          </p:cNvPr>
          <p:cNvSpPr/>
          <p:nvPr/>
        </p:nvSpPr>
        <p:spPr>
          <a:xfrm>
            <a:off x="-38100" y="1781175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D9D9F-4A56-41BF-BD2A-4ADABF783E9D}"/>
              </a:ext>
            </a:extLst>
          </p:cNvPr>
          <p:cNvSpPr txBox="1"/>
          <p:nvPr/>
        </p:nvSpPr>
        <p:spPr>
          <a:xfrm>
            <a:off x="-38100" y="1809750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1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3A3F29F-9BAC-4C2B-AB99-6D3AFD3C48F5}"/>
              </a:ext>
            </a:extLst>
          </p:cNvPr>
          <p:cNvSpPr/>
          <p:nvPr/>
        </p:nvSpPr>
        <p:spPr>
          <a:xfrm>
            <a:off x="1209675" y="161925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5FD1C2-A798-4582-BA47-2FCA6FE565D2}"/>
              </a:ext>
            </a:extLst>
          </p:cNvPr>
          <p:cNvSpPr txBox="1"/>
          <p:nvPr/>
        </p:nvSpPr>
        <p:spPr>
          <a:xfrm>
            <a:off x="1209675" y="164782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2</a:t>
            </a:r>
            <a:endParaRPr lang="ko-KR" altLang="en-US" sz="1100" b="1">
              <a:cs typeface="Arial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898DC26-78F7-45A4-B7C7-DAA2345FB790}"/>
              </a:ext>
            </a:extLst>
          </p:cNvPr>
          <p:cNvSpPr/>
          <p:nvPr/>
        </p:nvSpPr>
        <p:spPr>
          <a:xfrm>
            <a:off x="1314450" y="4352925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ADE92D-A642-472D-A2BD-343342647DC1}"/>
              </a:ext>
            </a:extLst>
          </p:cNvPr>
          <p:cNvSpPr txBox="1"/>
          <p:nvPr/>
        </p:nvSpPr>
        <p:spPr>
          <a:xfrm>
            <a:off x="1314450" y="4381500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3</a:t>
            </a:r>
            <a:endParaRPr lang="ko-KR" altLang="en-US" sz="1100" b="1">
              <a:cs typeface="Arial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027EAAA-0E9A-4329-A046-B59E1C0ADFB8}"/>
              </a:ext>
            </a:extLst>
          </p:cNvPr>
          <p:cNvSpPr/>
          <p:nvPr/>
        </p:nvSpPr>
        <p:spPr>
          <a:xfrm>
            <a:off x="4238625" y="422910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F4EDFE-8F87-4E79-96C1-74A5BFB9BB7B}"/>
              </a:ext>
            </a:extLst>
          </p:cNvPr>
          <p:cNvSpPr txBox="1"/>
          <p:nvPr/>
        </p:nvSpPr>
        <p:spPr>
          <a:xfrm>
            <a:off x="4238625" y="425767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4</a:t>
            </a:r>
            <a:endParaRPr lang="ko-KR" altLang="en-US" sz="1100" b="1">
              <a:cs typeface="Arial"/>
            </a:endParaRPr>
          </a:p>
        </p:txBody>
      </p:sp>
      <p:pic>
        <p:nvPicPr>
          <p:cNvPr id="2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7291B7BE-54F0-4852-8414-4A570CB59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6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4145787" y="2921168"/>
              <a:ext cx="39004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감사합니다</a:t>
              </a:r>
              <a:r>
                <a:rPr lang="en-US" altLang="ko-KR" sz="6000" dirty="0">
                  <a:solidFill>
                    <a:schemeClr val="bg1"/>
                  </a:solidFill>
                </a:rPr>
                <a:t>.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82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756444" y="3521242"/>
            <a:ext cx="4480714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Epic Seven</a:t>
            </a:r>
            <a:endParaRPr lang="en-US" altLang="ko-KR" sz="66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pic>
        <p:nvPicPr>
          <p:cNvPr id="9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3F326F-7506-4DEB-9A21-E79B68377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43675" y="3708260"/>
              <a:ext cx="2863284" cy="1354217"/>
              <a:chOff x="2544521" y="2021840"/>
              <a:chExt cx="3898859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44521" y="2734295"/>
                <a:ext cx="3898859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/>
                  </a:rPr>
                  <a:t>게임 개요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12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CD1B518-C69E-4601-92BC-165A9797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개요</a:t>
            </a:r>
          </a:p>
        </p:txBody>
      </p:sp>
      <p:pic>
        <p:nvPicPr>
          <p:cNvPr id="3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C007CE0-5A47-4C1A-B12D-6DD7066A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  <p:pic>
        <p:nvPicPr>
          <p:cNvPr id="8" name="그림 9" descr="텍스트, 스키타기이(가) 표시된 사진&#10;&#10;자동 생성된 설명">
            <a:extLst>
              <a:ext uri="{FF2B5EF4-FFF2-40B4-BE49-F238E27FC236}">
                <a16:creationId xmlns:a16="http://schemas.microsoft.com/office/drawing/2014/main" id="{F8A25B14-82CD-4077-87BB-14AFD01C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289810"/>
            <a:ext cx="5560803" cy="3078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5741D-888E-45C6-8E83-BC254D2B4625}"/>
              </a:ext>
            </a:extLst>
          </p:cNvPr>
          <p:cNvSpPr txBox="1"/>
          <p:nvPr/>
        </p:nvSpPr>
        <p:spPr>
          <a:xfrm flipH="1">
            <a:off x="6150442" y="2283414"/>
            <a:ext cx="464110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게임 제목 : </a:t>
            </a:r>
            <a:r>
              <a:rPr lang="ko-KR" altLang="en-US" sz="2800" b="1" dirty="0" err="1">
                <a:latin typeface="나눔스퀘어 ExtraBold" panose="020B0600000101010101" pitchFamily="50" charset="-127"/>
                <a:ea typeface="나눔스퀘어 ExtraBold"/>
              </a:rPr>
              <a:t>Epic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2800" b="1" dirty="0" err="1">
                <a:latin typeface="나눔스퀘어 ExtraBold" panose="020B0600000101010101" pitchFamily="50" charset="-127"/>
                <a:ea typeface="나눔스퀘어 ExtraBold"/>
              </a:rPr>
              <a:t>Seven</a:t>
            </a:r>
            <a:endParaRPr 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6BDF72-2B57-4626-BF31-AD67D11BC429}"/>
              </a:ext>
            </a:extLst>
          </p:cNvPr>
          <p:cNvCxnSpPr/>
          <p:nvPr/>
        </p:nvCxnSpPr>
        <p:spPr>
          <a:xfrm>
            <a:off x="6224102" y="3007360"/>
            <a:ext cx="762815" cy="14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C0CA3A-9904-453D-8450-FB85BF67843F}"/>
              </a:ext>
            </a:extLst>
          </p:cNvPr>
          <p:cNvSpPr txBox="1"/>
          <p:nvPr/>
        </p:nvSpPr>
        <p:spPr>
          <a:xfrm>
            <a:off x="6150442" y="3311601"/>
            <a:ext cx="5726645" cy="18933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</a:rPr>
              <a:t>장르</a:t>
            </a:r>
            <a:r>
              <a:rPr lang="en-US" altLang="ko-KR" sz="1600" dirty="0">
                <a:latin typeface="+mj-ea"/>
                <a:ea typeface="+mj-ea"/>
              </a:rPr>
              <a:t> : </a:t>
            </a:r>
            <a:r>
              <a:rPr lang="en-US" altLang="ko-KR" sz="1600" dirty="0" err="1">
                <a:latin typeface="+mj-ea"/>
                <a:ea typeface="+mj-ea"/>
              </a:rPr>
              <a:t>어플리케이션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err="1">
                <a:latin typeface="+mj-ea"/>
                <a:ea typeface="+mj-ea"/>
              </a:rPr>
              <a:t>게임앱</a:t>
            </a:r>
            <a:r>
              <a:rPr lang="en-US" altLang="ko-KR" sz="1600" dirty="0">
                <a:latin typeface="+mj-ea"/>
                <a:ea typeface="+mj-ea"/>
              </a:rPr>
              <a:t>(Android) / </a:t>
            </a:r>
            <a:r>
              <a:rPr lang="en-US" altLang="ko-KR" sz="1600" dirty="0" err="1">
                <a:latin typeface="+mj-ea"/>
                <a:ea typeface="+mj-ea"/>
              </a:rPr>
              <a:t>수집형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err="1">
                <a:latin typeface="+mj-ea"/>
                <a:ea typeface="+mj-ea"/>
              </a:rPr>
              <a:t>턴제</a:t>
            </a:r>
            <a:r>
              <a:rPr lang="en-US" altLang="ko-KR" sz="1600" dirty="0">
                <a:latin typeface="+mj-ea"/>
                <a:ea typeface="+mj-ea"/>
              </a:rPr>
              <a:t> RPG</a:t>
            </a:r>
            <a:endParaRPr lang="ko-KR" altLang="en-US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  <a:cs typeface="Arial"/>
              </a:rPr>
              <a:t>제작사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: SUPER CREATIVE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  <a:cs typeface="Arial"/>
              </a:rPr>
              <a:t>현재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600" dirty="0" err="1">
                <a:latin typeface="+mj-ea"/>
                <a:ea typeface="+mj-ea"/>
                <a:cs typeface="Arial"/>
              </a:rPr>
              <a:t>최종버전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: Android(2021/6/4(1.0.336))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  <a:cs typeface="Arial"/>
              </a:rPr>
              <a:t>권장사양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: Android 5.0 </a:t>
            </a:r>
            <a:r>
              <a:rPr lang="en-US" altLang="ko-KR" sz="1600" dirty="0" err="1">
                <a:latin typeface="+mj-ea"/>
                <a:ea typeface="+mj-ea"/>
                <a:cs typeface="Arial"/>
              </a:rPr>
              <a:t>버전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600" dirty="0" err="1">
                <a:latin typeface="+mj-ea"/>
                <a:ea typeface="+mj-ea"/>
                <a:cs typeface="Arial"/>
              </a:rPr>
              <a:t>이상</a:t>
            </a:r>
            <a:endParaRPr lang="en-US" altLang="ko-KR" sz="1600" dirty="0">
              <a:latin typeface="+mj-ea"/>
              <a:ea typeface="+mj-ea"/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  <a:cs typeface="Arial"/>
              </a:rPr>
              <a:t>용량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: Android (5.1GB)</a:t>
            </a:r>
          </a:p>
        </p:txBody>
      </p:sp>
    </p:spTree>
    <p:extLst>
      <p:ext uri="{BB962C8B-B14F-4D97-AF65-F5344CB8AC3E}">
        <p14:creationId xmlns:p14="http://schemas.microsoft.com/office/powerpoint/2010/main" val="420534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게임 개요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37348" y="1435150"/>
            <a:ext cx="359156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세계관 및 스토리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11008" y="217347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337348" y="2477714"/>
            <a:ext cx="5539740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400" dirty="0" err="1">
                <a:latin typeface="+mj-ea"/>
                <a:ea typeface="+mj-ea"/>
                <a:cs typeface="+mn-lt"/>
              </a:rPr>
              <a:t>세상에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존재하는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여러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개의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우주</a:t>
            </a:r>
            <a:r>
              <a:rPr lang="en-US" sz="1400" dirty="0">
                <a:latin typeface="+mj-ea"/>
                <a:ea typeface="+mj-ea"/>
                <a:cs typeface="+mn-lt"/>
              </a:rPr>
              <a:t> 중 '</a:t>
            </a:r>
            <a:r>
              <a:rPr lang="en-US" sz="1400" dirty="0" err="1">
                <a:latin typeface="+mj-ea"/>
                <a:ea typeface="+mj-ea"/>
                <a:cs typeface="+mn-lt"/>
              </a:rPr>
              <a:t>아이트라'우주를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배경으로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한다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대지의</a:t>
            </a:r>
            <a:r>
              <a:rPr lang="en-US" sz="1400" dirty="0">
                <a:latin typeface="+mj-ea"/>
                <a:ea typeface="+mj-ea"/>
                <a:cs typeface="+mn-lt"/>
              </a:rPr>
              <a:t> 신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오르비스가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공격을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받아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가사상태에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빠지고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생명의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여신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디체가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그의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육신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위에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만든다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둘의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형제이자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태양의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신인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일리오스는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오르비스를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공격한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다른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우주에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복수하기를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원했지만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전쟁보다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지키는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것을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우선한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디체는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이를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거부했다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이에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분노한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일리오스는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ko-KR" altLang="en-US" sz="1400" dirty="0" err="1">
                <a:latin typeface="+mj-ea"/>
                <a:ea typeface="+mj-ea"/>
                <a:cs typeface="+mn-lt"/>
              </a:rPr>
              <a:t>마신을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보내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파괴한다</a:t>
            </a:r>
            <a:r>
              <a:rPr lang="en-US" sz="1400" dirty="0">
                <a:latin typeface="+mj-ea"/>
                <a:ea typeface="+mj-ea"/>
                <a:cs typeface="+mn-lt"/>
              </a:rPr>
              <a:t>.</a:t>
            </a:r>
          </a:p>
          <a:p>
            <a:br>
              <a:rPr lang="en-US" sz="1400" dirty="0">
                <a:latin typeface="+mj-ea"/>
                <a:ea typeface="+mj-ea"/>
                <a:cs typeface="+mn-lt"/>
              </a:rPr>
            </a:b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지키기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위해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디체는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자신의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권능을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나누어</a:t>
            </a:r>
            <a:r>
              <a:rPr lang="en-US" sz="1400" dirty="0">
                <a:latin typeface="+mj-ea"/>
                <a:ea typeface="+mj-ea"/>
                <a:cs typeface="+mn-lt"/>
              </a:rPr>
              <a:t> '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성약의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계승자'와</a:t>
            </a:r>
            <a:r>
              <a:rPr lang="en-US" sz="1400" dirty="0">
                <a:latin typeface="+mj-ea"/>
                <a:ea typeface="+mj-ea"/>
                <a:cs typeface="+mn-lt"/>
              </a:rPr>
              <a:t> '</a:t>
            </a:r>
            <a:r>
              <a:rPr lang="en-US" sz="1400" dirty="0" err="1">
                <a:latin typeface="+mj-ea"/>
                <a:ea typeface="+mj-ea"/>
                <a:cs typeface="+mn-lt"/>
              </a:rPr>
              <a:t>신수'를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만들어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내었고</a:t>
            </a:r>
            <a:r>
              <a:rPr lang="en-US" sz="1400" dirty="0">
                <a:latin typeface="+mj-ea"/>
                <a:ea typeface="+mj-ea"/>
                <a:cs typeface="+mn-lt"/>
              </a:rPr>
              <a:t>, 이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성약의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계승자가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주인공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라스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엘클레어이다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라스는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여신의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힘을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나눠받은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다른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계승자들과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함께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마신을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쓰러뜨렸지만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일리오스는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새로운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마신을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보내오고</a:t>
            </a:r>
            <a:r>
              <a:rPr lang="en-US" sz="1400" dirty="0">
                <a:latin typeface="+mj-ea"/>
                <a:ea typeface="+mj-ea"/>
                <a:cs typeface="+mn-lt"/>
              </a:rPr>
              <a:t> 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이로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인해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황폐화</a:t>
            </a:r>
            <a:r>
              <a:rPr lang="en-US" sz="1400" dirty="0">
                <a:latin typeface="+mj-ea"/>
                <a:ea typeface="+mj-ea"/>
                <a:cs typeface="+mn-lt"/>
              </a:rPr>
              <a:t> 될 때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마다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디체가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부활시켰다</a:t>
            </a:r>
            <a:r>
              <a:rPr lang="en-US" sz="1400" dirty="0">
                <a:latin typeface="+mj-ea"/>
                <a:ea typeface="+mj-ea"/>
                <a:cs typeface="+mn-lt"/>
              </a:rPr>
              <a:t>. 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이렇게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반복되는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싸움을</a:t>
            </a:r>
            <a:r>
              <a:rPr lang="en-US" sz="1400" dirty="0">
                <a:latin typeface="+mj-ea"/>
                <a:ea typeface="+mj-ea"/>
                <a:cs typeface="+mn-lt"/>
              </a:rPr>
              <a:t> '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마신전쟁'이라한다</a:t>
            </a:r>
            <a:r>
              <a:rPr lang="en-US" sz="1400" dirty="0">
                <a:latin typeface="+mj-ea"/>
                <a:ea typeface="+mj-ea"/>
                <a:cs typeface="+mn-lt"/>
              </a:rPr>
              <a:t>.</a:t>
            </a:r>
            <a:br>
              <a:rPr lang="en-US" sz="1400" dirty="0">
                <a:latin typeface="+mj-ea"/>
                <a:ea typeface="+mj-ea"/>
                <a:cs typeface="+mn-lt"/>
              </a:rPr>
            </a:br>
            <a:br>
              <a:rPr lang="en-US" sz="1400" dirty="0">
                <a:latin typeface="+mj-ea"/>
                <a:ea typeface="+mj-ea"/>
                <a:cs typeface="+mn-lt"/>
              </a:rPr>
            </a:br>
            <a:r>
              <a:rPr lang="en-US" sz="1400" dirty="0" err="1">
                <a:latin typeface="+mj-ea"/>
                <a:ea typeface="+mj-ea"/>
                <a:cs typeface="+mn-lt"/>
              </a:rPr>
              <a:t>게임의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배경이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되는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세계는</a:t>
            </a:r>
            <a:r>
              <a:rPr lang="en-US" sz="1400" dirty="0">
                <a:latin typeface="+mj-ea"/>
                <a:ea typeface="+mj-ea"/>
                <a:cs typeface="+mn-lt"/>
              </a:rPr>
              <a:t> 6번째의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멸망</a:t>
            </a:r>
            <a:r>
              <a:rPr lang="en-US" sz="1400" dirty="0">
                <a:latin typeface="+mj-ea"/>
                <a:ea typeface="+mj-ea"/>
                <a:cs typeface="+mn-lt"/>
              </a:rPr>
              <a:t> 후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부활해</a:t>
            </a:r>
            <a:r>
              <a:rPr lang="en-US" sz="1400" dirty="0">
                <a:latin typeface="+mj-ea"/>
                <a:ea typeface="+mj-ea"/>
                <a:cs typeface="+mn-lt"/>
              </a:rPr>
              <a:t> 20여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년이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지난</a:t>
            </a:r>
            <a:r>
              <a:rPr lang="en-US" sz="1400" dirty="0">
                <a:latin typeface="+mj-ea"/>
                <a:ea typeface="+mj-ea"/>
                <a:cs typeface="+mn-lt"/>
              </a:rPr>
              <a:t> 7번째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세계이다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여기서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주인공을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비롯한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영웅들이</a:t>
            </a:r>
            <a:r>
              <a:rPr lang="en-US" sz="1400" dirty="0">
                <a:latin typeface="+mj-ea"/>
                <a:ea typeface="+mj-ea"/>
                <a:cs typeface="+mn-lt"/>
              </a:rPr>
              <a:t> 7번째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지키기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위해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분투하게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된다</a:t>
            </a:r>
            <a:r>
              <a:rPr lang="en-US" sz="1400" dirty="0">
                <a:latin typeface="+mj-ea"/>
                <a:ea typeface="+mj-ea"/>
                <a:cs typeface="+mn-lt"/>
              </a:rPr>
              <a:t>.</a:t>
            </a:r>
            <a:endParaRPr lang="ko-KR" sz="1400" dirty="0">
              <a:latin typeface="+mj-ea"/>
              <a:ea typeface="+mj-ea"/>
              <a:cs typeface="+mn-lt"/>
            </a:endParaRPr>
          </a:p>
        </p:txBody>
      </p:sp>
      <p:pic>
        <p:nvPicPr>
          <p:cNvPr id="2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3BFABF2-9282-41FF-A550-1667C1EE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" y="1762029"/>
            <a:ext cx="5934973" cy="3332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517822" y="5159425"/>
            <a:ext cx="359156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>
                <a:latin typeface="Arial"/>
                <a:ea typeface="나눔스퀘어 ExtraBold"/>
                <a:cs typeface="Arial"/>
              </a:rPr>
              <a:t>게임의 배경이 되는 </a:t>
            </a:r>
            <a:r>
              <a:rPr lang="ko-KR" altLang="en-US" sz="1500" b="1" err="1">
                <a:latin typeface="Arial"/>
                <a:ea typeface="나눔스퀘어 ExtraBold"/>
                <a:cs typeface="Arial"/>
              </a:rPr>
              <a:t>오르비스</a:t>
            </a:r>
            <a:r>
              <a:rPr lang="ko-KR" altLang="en-US" sz="1500" b="1">
                <a:latin typeface="Arial"/>
                <a:ea typeface="나눔스퀘어 ExtraBold"/>
                <a:cs typeface="Arial"/>
              </a:rPr>
              <a:t> 세계 지도</a:t>
            </a:r>
            <a:endParaRPr lang="ko-KR" altLang="en-US" sz="1500" b="1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75BEC5-270C-45AD-A1A7-1CB178D7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4636F2-9908-4636-8739-E90DE541FF54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783580" cy="3001327"/>
            <a:chOff x="426720" y="3465512"/>
            <a:chExt cx="57835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7835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42843" y="3708260"/>
              <a:ext cx="4581703" cy="1354217"/>
              <a:chOff x="2679556" y="2021840"/>
              <a:chExt cx="6238781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679556" y="2734295"/>
                <a:ext cx="6238781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lt"/>
                  </a:rPr>
                  <a:t>영웅 시스템 소개</a:t>
                </a:r>
                <a:endParaRPr 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lt"/>
                </a:endParaRPr>
              </a:p>
            </p:txBody>
          </p:sp>
        </p:grpSp>
      </p:grpSp>
      <p:pic>
        <p:nvPicPr>
          <p:cNvPr id="4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61D0305-F445-4D1E-9F4E-14B946C0B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영웅 시스템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156373" y="2101900"/>
            <a:ext cx="3686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영웅 시스템 진입방법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30033" y="2840223"/>
            <a:ext cx="7531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56373" y="3144464"/>
            <a:ext cx="56921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ko-KR" altLang="en-US" sz="1400" dirty="0" err="1">
                <a:latin typeface="+mn-ea"/>
                <a:cs typeface="+mn-lt"/>
              </a:rPr>
              <a:t>에픽세븐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ko-KR" altLang="en-US" sz="1400" dirty="0" err="1">
                <a:latin typeface="+mn-ea"/>
                <a:cs typeface="+mn-lt"/>
              </a:rPr>
              <a:t>메인화면이</a:t>
            </a:r>
            <a:r>
              <a:rPr lang="ko-KR" altLang="en-US" sz="1400" dirty="0">
                <a:latin typeface="+mn-ea"/>
                <a:cs typeface="+mn-lt"/>
              </a:rPr>
              <a:t> 되는 </a:t>
            </a:r>
            <a:r>
              <a:rPr lang="ko-KR" altLang="en-US" sz="1400" dirty="0" err="1">
                <a:latin typeface="+mn-ea"/>
                <a:cs typeface="+mn-lt"/>
              </a:rPr>
              <a:t>주점씬</a:t>
            </a:r>
            <a:r>
              <a:rPr lang="ko-KR" altLang="en-US" sz="1400" dirty="0">
                <a:latin typeface="+mn-ea"/>
                <a:cs typeface="+mn-lt"/>
              </a:rPr>
              <a:t> 입니다</a:t>
            </a:r>
            <a:r>
              <a:rPr lang="en-US" altLang="ko-KR" sz="1400" dirty="0">
                <a:latin typeface="+mn-ea"/>
                <a:cs typeface="+mn-lt"/>
              </a:rPr>
              <a:t>. </a:t>
            </a:r>
            <a:r>
              <a:rPr lang="ko-KR" altLang="en-US" sz="1400" dirty="0">
                <a:latin typeface="+mn-ea"/>
                <a:cs typeface="+mn-lt"/>
              </a:rPr>
              <a:t>각종 메뉴들이 표시되고 빨간 태두리가 된 버튼을 누르면 영웅 창으로 </a:t>
            </a:r>
            <a:r>
              <a:rPr lang="ko-KR" altLang="en-US" sz="1400" dirty="0" err="1">
                <a:latin typeface="+mn-ea"/>
                <a:cs typeface="+mn-lt"/>
              </a:rPr>
              <a:t>진입할수있습니다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5073700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메인 화면에서 영웅 콘텐츠에 진입하기</a:t>
            </a:r>
            <a:endParaRPr lang="ko-KR" altLang="en-US" sz="1500" b="1" dirty="0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052F66-921F-4318-927B-CFE742C80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3" y="1750389"/>
            <a:ext cx="5692140" cy="32101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190C3A-0658-4D7C-9B2B-360864614D5B}"/>
              </a:ext>
            </a:extLst>
          </p:cNvPr>
          <p:cNvSpPr/>
          <p:nvPr/>
        </p:nvSpPr>
        <p:spPr>
          <a:xfrm>
            <a:off x="646965" y="4489808"/>
            <a:ext cx="385389" cy="383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78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영웅 시스템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156373" y="2101900"/>
            <a:ext cx="3686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영웅 시스템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30033" y="2840223"/>
            <a:ext cx="7531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56373" y="3144464"/>
            <a:ext cx="569214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400" dirty="0">
                <a:latin typeface="+mn-ea"/>
                <a:cs typeface="+mn-lt"/>
              </a:rPr>
              <a:t> 수집형 </a:t>
            </a:r>
            <a:r>
              <a:rPr lang="en-US" altLang="ko-KR" sz="1400" dirty="0">
                <a:latin typeface="+mn-ea"/>
                <a:cs typeface="+mn-lt"/>
              </a:rPr>
              <a:t>RPG</a:t>
            </a:r>
            <a:r>
              <a:rPr lang="ko-KR" altLang="en-US" sz="1400" dirty="0">
                <a:latin typeface="+mn-ea"/>
                <a:cs typeface="+mn-lt"/>
              </a:rPr>
              <a:t>장르인 </a:t>
            </a:r>
            <a:r>
              <a:rPr lang="ko-KR" altLang="en-US" sz="1400" dirty="0" err="1">
                <a:latin typeface="+mn-ea"/>
                <a:cs typeface="+mn-lt"/>
              </a:rPr>
              <a:t>에픽세븐은</a:t>
            </a:r>
            <a:r>
              <a:rPr lang="ko-KR" altLang="en-US" sz="1400" dirty="0">
                <a:latin typeface="+mn-ea"/>
                <a:cs typeface="+mn-lt"/>
              </a:rPr>
              <a:t> 여러가지 캐릭터를 가챠나 </a:t>
            </a:r>
            <a:r>
              <a:rPr lang="ko-KR" altLang="en-US" sz="1400" dirty="0" err="1">
                <a:latin typeface="+mn-ea"/>
                <a:cs typeface="+mn-lt"/>
              </a:rPr>
              <a:t>인연등을</a:t>
            </a:r>
            <a:r>
              <a:rPr lang="ko-KR" altLang="en-US" sz="1400" dirty="0">
                <a:latin typeface="+mn-ea"/>
                <a:cs typeface="+mn-lt"/>
              </a:rPr>
              <a:t> 이용하여 </a:t>
            </a:r>
            <a:r>
              <a:rPr lang="ko-KR" altLang="en-US" sz="1400" dirty="0" err="1">
                <a:latin typeface="+mn-ea"/>
                <a:cs typeface="+mn-lt"/>
              </a:rPr>
              <a:t>획득할수있습니다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>
                <a:latin typeface="+mn-ea"/>
                <a:cs typeface="+mn-lt"/>
              </a:rPr>
              <a:t> 획득한 캐릭터는 </a:t>
            </a:r>
            <a:r>
              <a:rPr lang="ko-KR" altLang="en-US" sz="1400" dirty="0" err="1">
                <a:latin typeface="+mn-ea"/>
                <a:cs typeface="+mn-lt"/>
              </a:rPr>
              <a:t>레벨업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>
                <a:latin typeface="+mn-ea"/>
                <a:cs typeface="+mn-lt"/>
              </a:rPr>
              <a:t>장비</a:t>
            </a:r>
            <a:r>
              <a:rPr lang="en-US" altLang="ko-KR" sz="1400" dirty="0">
                <a:latin typeface="+mn-ea"/>
                <a:cs typeface="+mn-lt"/>
              </a:rPr>
              <a:t> / </a:t>
            </a:r>
            <a:r>
              <a:rPr lang="ko-KR" altLang="en-US" sz="1400" dirty="0" err="1">
                <a:latin typeface="+mn-ea"/>
                <a:cs typeface="+mn-lt"/>
              </a:rPr>
              <a:t>아티펙트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 err="1">
                <a:latin typeface="+mn-ea"/>
                <a:cs typeface="+mn-lt"/>
              </a:rPr>
              <a:t>스킬강화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>
                <a:latin typeface="+mn-ea"/>
                <a:cs typeface="+mn-lt"/>
              </a:rPr>
              <a:t>각성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>
                <a:latin typeface="+mn-ea"/>
                <a:cs typeface="+mn-lt"/>
              </a:rPr>
              <a:t>기억강화 등 여러가지 요소들을 이용하여 강해질 수 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>
                <a:latin typeface="+mn-ea"/>
                <a:cs typeface="+mn-lt"/>
              </a:rPr>
              <a:t> 가챠로 영웅을 획득한다는 시스템은 유저들에게 과금을 유도하고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 err="1">
                <a:latin typeface="+mn-ea"/>
                <a:cs typeface="+mn-lt"/>
              </a:rPr>
              <a:t>유저간의</a:t>
            </a:r>
            <a:r>
              <a:rPr lang="ko-KR" altLang="en-US" sz="1400" dirty="0">
                <a:latin typeface="+mn-ea"/>
                <a:cs typeface="+mn-lt"/>
              </a:rPr>
              <a:t> 격차를 만들어 심리적으로 </a:t>
            </a:r>
            <a:r>
              <a:rPr lang="en-US" altLang="ko-KR" sz="1400" dirty="0">
                <a:latin typeface="+mn-ea"/>
                <a:cs typeface="+mn-lt"/>
              </a:rPr>
              <a:t>‘</a:t>
            </a:r>
            <a:r>
              <a:rPr lang="ko-KR" altLang="en-US" sz="1400" dirty="0">
                <a:latin typeface="+mn-ea"/>
                <a:cs typeface="+mn-lt"/>
              </a:rPr>
              <a:t>나도 캐릭터를 다른 유저가 사용하는 캐릭터를 가지고 싶다</a:t>
            </a:r>
            <a:r>
              <a:rPr lang="en-US" altLang="ko-KR" sz="1400" dirty="0">
                <a:latin typeface="+mn-ea"/>
                <a:cs typeface="+mn-lt"/>
              </a:rPr>
              <a:t>’ </a:t>
            </a:r>
            <a:r>
              <a:rPr lang="ko-KR" altLang="en-US" sz="1400" dirty="0">
                <a:latin typeface="+mn-ea"/>
                <a:cs typeface="+mn-lt"/>
              </a:rPr>
              <a:t>라는 부분이 생기게 되어 게임을 오랫동안 유지하는 원동력이 </a:t>
            </a:r>
            <a:r>
              <a:rPr lang="ko-KR" altLang="en-US" sz="1400" dirty="0" err="1">
                <a:latin typeface="+mn-ea"/>
                <a:cs typeface="+mn-lt"/>
              </a:rPr>
              <a:t>될수</a:t>
            </a:r>
            <a:r>
              <a:rPr lang="ko-KR" altLang="en-US" sz="1400" dirty="0">
                <a:latin typeface="+mn-ea"/>
                <a:cs typeface="+mn-lt"/>
              </a:rPr>
              <a:t> 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5073700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영웅 시스템 화면</a:t>
            </a:r>
            <a:endParaRPr lang="ko-KR" altLang="en-US" sz="1500" b="1" dirty="0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42AA63-52D2-44BF-A26A-472E0C770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" y="1784300"/>
            <a:ext cx="5720417" cy="32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영웅 시스템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4556469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영웅 시스템 </a:t>
            </a:r>
            <a:r>
              <a:rPr lang="en-US" altLang="ko-KR" sz="1500" b="1" dirty="0">
                <a:latin typeface="Arial"/>
                <a:ea typeface="나눔스퀘어 ExtraBold"/>
                <a:cs typeface="Arial"/>
              </a:rPr>
              <a:t>UI </a:t>
            </a:r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구성도</a:t>
            </a:r>
            <a:endParaRPr lang="ko-KR" altLang="en-US" sz="1500" b="1" dirty="0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42AA63-52D2-44BF-A26A-472E0C770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" y="1267069"/>
            <a:ext cx="5720417" cy="3211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190C3A-0658-4D7C-9B2B-360864614D5B}"/>
              </a:ext>
            </a:extLst>
          </p:cNvPr>
          <p:cNvSpPr/>
          <p:nvPr/>
        </p:nvSpPr>
        <p:spPr>
          <a:xfrm>
            <a:off x="343487" y="1571559"/>
            <a:ext cx="1319058" cy="2788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456F525-CD2C-433B-B65B-72E526BE45D9}"/>
              </a:ext>
            </a:extLst>
          </p:cNvPr>
          <p:cNvSpPr/>
          <p:nvPr/>
        </p:nvSpPr>
        <p:spPr>
          <a:xfrm>
            <a:off x="241551" y="1390839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06730-4576-4FDD-BF55-14389200A60D}"/>
              </a:ext>
            </a:extLst>
          </p:cNvPr>
          <p:cNvSpPr txBox="1"/>
          <p:nvPr/>
        </p:nvSpPr>
        <p:spPr>
          <a:xfrm>
            <a:off x="241551" y="1419414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 dirty="0"/>
              <a:t>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7FFC25-F25E-4EA9-A185-BDB3D049152B}"/>
              </a:ext>
            </a:extLst>
          </p:cNvPr>
          <p:cNvSpPr/>
          <p:nvPr/>
        </p:nvSpPr>
        <p:spPr>
          <a:xfrm>
            <a:off x="1698523" y="2373752"/>
            <a:ext cx="2910422" cy="1403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6F3E14-FEF3-4839-986E-C7364FE8E559}"/>
              </a:ext>
            </a:extLst>
          </p:cNvPr>
          <p:cNvSpPr/>
          <p:nvPr/>
        </p:nvSpPr>
        <p:spPr>
          <a:xfrm>
            <a:off x="1577571" y="220328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E1D11-B245-49F6-994B-E149EB221069}"/>
              </a:ext>
            </a:extLst>
          </p:cNvPr>
          <p:cNvSpPr txBox="1"/>
          <p:nvPr/>
        </p:nvSpPr>
        <p:spPr>
          <a:xfrm>
            <a:off x="1577571" y="223185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55733D-41E1-4FFB-9C09-17B3492D6908}"/>
              </a:ext>
            </a:extLst>
          </p:cNvPr>
          <p:cNvSpPr/>
          <p:nvPr/>
        </p:nvSpPr>
        <p:spPr>
          <a:xfrm>
            <a:off x="1686819" y="4107194"/>
            <a:ext cx="2910422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FBAF67-A66E-4D53-B32D-41BAF3841849}"/>
              </a:ext>
            </a:extLst>
          </p:cNvPr>
          <p:cNvSpPr/>
          <p:nvPr/>
        </p:nvSpPr>
        <p:spPr>
          <a:xfrm>
            <a:off x="1574746" y="395705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41FA5-C074-4377-B096-ED6C7C2B81CD}"/>
              </a:ext>
            </a:extLst>
          </p:cNvPr>
          <p:cNvSpPr txBox="1"/>
          <p:nvPr/>
        </p:nvSpPr>
        <p:spPr>
          <a:xfrm>
            <a:off x="1583982" y="3976389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DEF0BC-6039-466B-AF1E-947209973D02}"/>
              </a:ext>
            </a:extLst>
          </p:cNvPr>
          <p:cNvSpPr/>
          <p:nvPr/>
        </p:nvSpPr>
        <p:spPr>
          <a:xfrm>
            <a:off x="4054763" y="1681024"/>
            <a:ext cx="563418" cy="550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EBCAC6E-0941-4A5B-90A0-5D12D0F937D0}"/>
              </a:ext>
            </a:extLst>
          </p:cNvPr>
          <p:cNvSpPr/>
          <p:nvPr/>
        </p:nvSpPr>
        <p:spPr>
          <a:xfrm>
            <a:off x="3917031" y="1542984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E5B8D-159C-4452-9630-0FB12513576E}"/>
              </a:ext>
            </a:extLst>
          </p:cNvPr>
          <p:cNvSpPr txBox="1"/>
          <p:nvPr/>
        </p:nvSpPr>
        <p:spPr>
          <a:xfrm>
            <a:off x="3917031" y="1571559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4D58F0-6EA5-4256-AFE1-67DC5EAD11A4}"/>
              </a:ext>
            </a:extLst>
          </p:cNvPr>
          <p:cNvSpPr/>
          <p:nvPr/>
        </p:nvSpPr>
        <p:spPr>
          <a:xfrm>
            <a:off x="4675856" y="2203280"/>
            <a:ext cx="1246058" cy="1334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6575B0B-6C54-4BE5-8827-41A1204566CD}"/>
              </a:ext>
            </a:extLst>
          </p:cNvPr>
          <p:cNvSpPr/>
          <p:nvPr/>
        </p:nvSpPr>
        <p:spPr>
          <a:xfrm>
            <a:off x="4513931" y="2035002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74E120-01BA-4F12-9E72-345FF11DDF3E}"/>
              </a:ext>
            </a:extLst>
          </p:cNvPr>
          <p:cNvSpPr txBox="1"/>
          <p:nvPr/>
        </p:nvSpPr>
        <p:spPr>
          <a:xfrm>
            <a:off x="4513931" y="2063577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ED9AFF1C-4D1E-4936-979D-0CCAA26DD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67190"/>
              </p:ext>
            </p:extLst>
          </p:nvPr>
        </p:nvGraphicFramePr>
        <p:xfrm>
          <a:off x="6224592" y="1267069"/>
          <a:ext cx="5468643" cy="3996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705">
                  <a:extLst>
                    <a:ext uri="{9D8B030D-6E8A-4147-A177-3AD203B41FA5}">
                      <a16:colId xmlns:a16="http://schemas.microsoft.com/office/drawing/2014/main" val="1771750037"/>
                    </a:ext>
                  </a:extLst>
                </a:gridCol>
                <a:gridCol w="4923938">
                  <a:extLst>
                    <a:ext uri="{9D8B030D-6E8A-4147-A177-3AD203B41FA5}">
                      <a16:colId xmlns:a16="http://schemas.microsoft.com/office/drawing/2014/main" val="3892699779"/>
                    </a:ext>
                  </a:extLst>
                </a:gridCol>
              </a:tblGrid>
              <a:tr h="32158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요소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635306"/>
                  </a:ext>
                </a:extLst>
              </a:tr>
              <a:tr h="903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선택한 캐릭터의 레벨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전투력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공격력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방어력 등 여러가지 요소를 표기합니다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속성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직업 클래스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별자리 표기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캐릭터 이름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별 등급 표기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레벨 표기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전투력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공격력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방어력 등 세부 수치들 표기</a:t>
                      </a: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1467537607"/>
                  </a:ext>
                </a:extLst>
              </a:tr>
              <a:tr h="87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선택한 캐릭터의 장비를 표기합니다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장비의 레벨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강화정도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배경색으로 구분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장비의 세트 종류 표기</a:t>
                      </a: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4184410986"/>
                  </a:ext>
                </a:extLst>
              </a:tr>
              <a:tr h="28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아티펙트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장착칸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현재 장착중인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아티펙트의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이미지와 강화정도를 표시해줍니다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1654087749"/>
                  </a:ext>
                </a:extLst>
              </a:tr>
              <a:tr h="333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스킬 강화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기억 각인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각성 등 영웅 육성에 관련된 다른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씬으로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넘어가는 버튼들입니다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2110452015"/>
                  </a:ext>
                </a:extLst>
              </a:tr>
              <a:tr h="87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영웅들 목록을 보여주는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영웅들의 레벨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각성유무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스킬강화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속성 등을 간단하게 보여줍니다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158393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5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816</Words>
  <Application>Microsoft Office PowerPoint</Application>
  <PresentationFormat>와이드스크린</PresentationFormat>
  <Paragraphs>93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나눔고딕 ExtraBold</vt:lpstr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양 명균</cp:lastModifiedBy>
  <cp:revision>48</cp:revision>
  <dcterms:created xsi:type="dcterms:W3CDTF">2019-12-23T00:32:35Z</dcterms:created>
  <dcterms:modified xsi:type="dcterms:W3CDTF">2021-07-08T07:09:48Z</dcterms:modified>
</cp:coreProperties>
</file>